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D24626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02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1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16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53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3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20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2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236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87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3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0"/>
            <a:ext cx="9144000" cy="6858000"/>
          </a:xfrm>
          <a:prstGeom prst="rect">
            <a:avLst/>
          </a:prstGeom>
          <a:gradFill>
            <a:gsLst>
              <a:gs pos="57054">
                <a:srgbClr val="EEEEEE"/>
              </a:gs>
              <a:gs pos="0">
                <a:schemeClr val="bg1"/>
              </a:gs>
              <a:gs pos="74000">
                <a:schemeClr val="bg1">
                  <a:lumMod val="9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/>
              <a:t>4/10/2016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85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124" name="OTLSHAPE_M_6a283b367375415b92b0e5fc4e16a0cc_Connector1"/>
          <p:cNvCxnSpPr/>
          <p:nvPr>
            <p:custDataLst>
              <p:tags r:id="rId2"/>
            </p:custDataLst>
          </p:nvPr>
        </p:nvCxnSpPr>
        <p:spPr>
          <a:xfrm>
            <a:off x="5962937" y="2439589"/>
            <a:ext cx="0" cy="411561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3" name="OTLSHAPE_M_93afb554552a4221a5380f7919409aa7_Connector1"/>
          <p:cNvCxnSpPr/>
          <p:nvPr>
            <p:custDataLst>
              <p:tags r:id="rId3"/>
            </p:custDataLst>
          </p:nvPr>
        </p:nvCxnSpPr>
        <p:spPr>
          <a:xfrm>
            <a:off x="3701521" y="2281785"/>
            <a:ext cx="0" cy="569365"/>
          </a:xfrm>
          <a:prstGeom prst="line">
            <a:avLst/>
          </a:prstGeom>
          <a:ln w="9525" cap="flat" cmpd="sng" algn="ctr">
            <a:solidFill>
              <a:srgbClr val="DC5924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2" name="OTLSHAPE_M_52743de8bb6d4044896f473898fe9da7_Connector1"/>
          <p:cNvCxnSpPr/>
          <p:nvPr>
            <p:custDataLst>
              <p:tags r:id="rId4"/>
            </p:custDataLst>
          </p:nvPr>
        </p:nvCxnSpPr>
        <p:spPr>
          <a:xfrm>
            <a:off x="1394469" y="2309322"/>
            <a:ext cx="0" cy="605328"/>
          </a:xfrm>
          <a:prstGeom prst="line">
            <a:avLst/>
          </a:prstGeom>
          <a:ln w="9525" cap="flat" cmpd="sng" algn="ctr">
            <a:solidFill>
              <a:srgbClr val="087FC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21" name="OTLSHAPE_M_a58f29487c0343c08abcf41913e40cae_Connector1"/>
          <p:cNvCxnSpPr/>
          <p:nvPr>
            <p:custDataLst>
              <p:tags r:id="rId5"/>
            </p:custDataLst>
          </p:nvPr>
        </p:nvCxnSpPr>
        <p:spPr>
          <a:xfrm>
            <a:off x="1264503" y="1847759"/>
            <a:ext cx="0" cy="1066891"/>
          </a:xfrm>
          <a:prstGeom prst="line">
            <a:avLst/>
          </a:prstGeom>
          <a:ln w="9525" cap="flat" cmpd="sng" algn="ctr">
            <a:solidFill>
              <a:srgbClr val="0072BC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98" name="OTLSHAPE_TB_00000000000000000000000000000000_LeftEndCaps"/>
          <p:cNvSpPr txBox="1"/>
          <p:nvPr>
            <p:custDataLst>
              <p:tags r:id="rId6"/>
            </p:custDataLst>
          </p:nvPr>
        </p:nvSpPr>
        <p:spPr>
          <a:xfrm>
            <a:off x="254000" y="2965619"/>
            <a:ext cx="457200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 smtClean="0">
                <a:solidFill>
                  <a:srgbClr val="C0504D"/>
                </a:solidFill>
                <a:latin typeface="Corbel" panose="020B0503020204020204" pitchFamily="34" charset="0"/>
              </a:rPr>
              <a:t>2016</a:t>
            </a:r>
            <a:endParaRPr lang="en-US" spc="-36">
              <a:solidFill>
                <a:srgbClr val="C0504D"/>
              </a:solidFill>
              <a:latin typeface="Corbel" panose="020B0503020204020204" pitchFamily="34" charset="0"/>
            </a:endParaRPr>
          </a:p>
        </p:txBody>
      </p:sp>
      <p:sp>
        <p:nvSpPr>
          <p:cNvPr id="9099" name="OTLSHAPE_TB_00000000000000000000000000000000_RightEndCaps"/>
          <p:cNvSpPr txBox="1"/>
          <p:nvPr>
            <p:custDataLst>
              <p:tags r:id="rId7"/>
            </p:custDataLst>
          </p:nvPr>
        </p:nvSpPr>
        <p:spPr>
          <a:xfrm>
            <a:off x="8464466" y="2965619"/>
            <a:ext cx="414409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pc="-36" smtClean="0">
                <a:solidFill>
                  <a:srgbClr val="C0504D"/>
                </a:solidFill>
                <a:latin typeface="Corbel" panose="020B0503020204020204" pitchFamily="34" charset="0"/>
              </a:rPr>
              <a:t>2017</a:t>
            </a:r>
            <a:endParaRPr lang="en-US" spc="-36">
              <a:solidFill>
                <a:srgbClr val="C0504D"/>
              </a:solidFill>
              <a:latin typeface="Corbel" panose="020B0503020204020204" pitchFamily="34" charset="0"/>
            </a:endParaRPr>
          </a:p>
        </p:txBody>
      </p:sp>
      <p:sp>
        <p:nvSpPr>
          <p:cNvPr id="9100" name="OTLSHAPE_TB_00000000000000000000000000000000_ScaleContainer"/>
          <p:cNvSpPr/>
          <p:nvPr>
            <p:custDataLst>
              <p:tags r:id="rId8"/>
            </p:custDataLst>
          </p:nvPr>
        </p:nvSpPr>
        <p:spPr>
          <a:xfrm>
            <a:off x="833120" y="2914650"/>
            <a:ext cx="7505700" cy="381000"/>
          </a:xfrm>
          <a:prstGeom prst="roundRect">
            <a:avLst>
              <a:gd name="adj" fmla="val 100000"/>
            </a:avLst>
          </a:prstGeom>
          <a:gradFill flip="none" rotWithShape="1">
            <a:gsLst>
              <a:gs pos="0">
                <a:srgbClr val="44546A"/>
              </a:gs>
              <a:gs pos="0">
                <a:schemeClr val="dk2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1" name="OTLSHAPE_TB_00000000000000000000000000000000_ElapsedTime" hidden="1"/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roundRect">
            <a:avLst>
              <a:gd name="adj" fmla="val 100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2" name="OTLSHAPE_TB_00000000000000000000000000000000_TodayMarkerShape" hidden="1"/>
          <p:cNvSpPr/>
          <p:nvPr>
            <p:custDataLst>
              <p:tags r:id="rId10"/>
            </p:custDataLst>
          </p:nvPr>
        </p:nvSpPr>
        <p:spPr>
          <a:xfrm>
            <a:off x="943791" y="3295650"/>
            <a:ext cx="108858" cy="12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03" name="OTLSHAPE_TB_00000000000000000000000000000000_TodayMarkerText" hidden="1"/>
          <p:cNvSpPr txBox="1"/>
          <p:nvPr>
            <p:custDataLst>
              <p:tags r:id="rId11"/>
            </p:custDataLst>
          </p:nvPr>
        </p:nvSpPr>
        <p:spPr>
          <a:xfrm>
            <a:off x="998220" y="3422650"/>
            <a:ext cx="254878" cy="12311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  <a:endParaRPr lang="en-US" sz="8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9104" name="OTLSHAPE_TB_00000000000000000000000000000000_TimescaleInterval1"/>
          <p:cNvSpPr txBox="1"/>
          <p:nvPr>
            <p:custDataLst>
              <p:tags r:id="rId12"/>
            </p:custDataLst>
          </p:nvPr>
        </p:nvSpPr>
        <p:spPr>
          <a:xfrm>
            <a:off x="1061720" y="3012123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2"/>
                </a:solidFill>
                <a:latin typeface="Calibri" panose="020F0502020204030204" pitchFamily="34" charset="0"/>
              </a:rPr>
              <a:t>May</a:t>
            </a:r>
            <a:endParaRPr lang="en-US" sz="1200" spc="-1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105" name="OTLSHAPE_TB_00000000000000000000000000000000_Separator1"/>
          <p:cNvCxnSpPr/>
          <p:nvPr>
            <p:custDataLst>
              <p:tags r:id="rId13"/>
            </p:custDataLst>
          </p:nvPr>
        </p:nvCxnSpPr>
        <p:spPr>
          <a:xfrm>
            <a:off x="1804011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06" name="OTLSHAPE_TB_00000000000000000000000000000000_TimescaleInterval2"/>
          <p:cNvSpPr txBox="1"/>
          <p:nvPr>
            <p:custDataLst>
              <p:tags r:id="rId14"/>
            </p:custDataLst>
          </p:nvPr>
        </p:nvSpPr>
        <p:spPr>
          <a:xfrm>
            <a:off x="1867512" y="3012123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2"/>
                </a:solidFill>
                <a:latin typeface="Calibri" panose="020F0502020204030204" pitchFamily="34" charset="0"/>
              </a:rPr>
              <a:t>Jun</a:t>
            </a:r>
            <a:endParaRPr lang="en-US" sz="1200" spc="-1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107" name="OTLSHAPE_TB_00000000000000000000000000000000_Separator2"/>
          <p:cNvCxnSpPr/>
          <p:nvPr>
            <p:custDataLst>
              <p:tags r:id="rId15"/>
            </p:custDataLst>
          </p:nvPr>
        </p:nvCxnSpPr>
        <p:spPr>
          <a:xfrm>
            <a:off x="2583810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08" name="OTLSHAPE_TB_00000000000000000000000000000000_TimescaleInterval3"/>
          <p:cNvSpPr txBox="1"/>
          <p:nvPr>
            <p:custDataLst>
              <p:tags r:id="rId16"/>
            </p:custDataLst>
          </p:nvPr>
        </p:nvSpPr>
        <p:spPr>
          <a:xfrm>
            <a:off x="2647310" y="301212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Jul</a:t>
            </a:r>
            <a:endParaRPr lang="en-US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109" name="OTLSHAPE_TB_00000000000000000000000000000000_Separator3"/>
          <p:cNvCxnSpPr/>
          <p:nvPr>
            <p:custDataLst>
              <p:tags r:id="rId17"/>
            </p:custDataLst>
          </p:nvPr>
        </p:nvCxnSpPr>
        <p:spPr>
          <a:xfrm>
            <a:off x="3389602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0" name="OTLSHAPE_TB_00000000000000000000000000000000_TimescaleInterval4"/>
          <p:cNvSpPr txBox="1"/>
          <p:nvPr>
            <p:custDataLst>
              <p:tags r:id="rId18"/>
            </p:custDataLst>
          </p:nvPr>
        </p:nvSpPr>
        <p:spPr>
          <a:xfrm>
            <a:off x="3453102" y="3012123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chemeClr val="lt2"/>
                </a:solidFill>
                <a:latin typeface="Calibri" panose="020F0502020204030204" pitchFamily="34" charset="0"/>
              </a:rPr>
              <a:t>Aug</a:t>
            </a:r>
            <a:endParaRPr lang="en-US" sz="1200" spc="-20" dirty="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111" name="OTLSHAPE_TB_00000000000000000000000000000000_Separator4"/>
          <p:cNvCxnSpPr/>
          <p:nvPr>
            <p:custDataLst>
              <p:tags r:id="rId19"/>
            </p:custDataLst>
          </p:nvPr>
        </p:nvCxnSpPr>
        <p:spPr>
          <a:xfrm>
            <a:off x="4195393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2" name="OTLSHAPE_TB_00000000000000000000000000000000_TimescaleInterval5"/>
          <p:cNvSpPr txBox="1"/>
          <p:nvPr>
            <p:custDataLst>
              <p:tags r:id="rId20"/>
            </p:custDataLst>
          </p:nvPr>
        </p:nvSpPr>
        <p:spPr>
          <a:xfrm>
            <a:off x="4258894" y="3012123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 smtClean="0">
                <a:solidFill>
                  <a:schemeClr val="lt2"/>
                </a:solidFill>
                <a:latin typeface="Calibri" panose="020F0502020204030204" pitchFamily="34" charset="0"/>
              </a:rPr>
              <a:t>Sep</a:t>
            </a:r>
            <a:endParaRPr lang="en-US" sz="1200" spc="-18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113" name="OTLSHAPE_TB_00000000000000000000000000000000_Separator5"/>
          <p:cNvCxnSpPr/>
          <p:nvPr>
            <p:custDataLst>
              <p:tags r:id="rId21"/>
            </p:custDataLst>
          </p:nvPr>
        </p:nvCxnSpPr>
        <p:spPr>
          <a:xfrm>
            <a:off x="4975192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4" name="OTLSHAPE_TB_00000000000000000000000000000000_TimescaleInterval6"/>
          <p:cNvSpPr txBox="1"/>
          <p:nvPr>
            <p:custDataLst>
              <p:tags r:id="rId22"/>
            </p:custDataLst>
          </p:nvPr>
        </p:nvSpPr>
        <p:spPr>
          <a:xfrm>
            <a:off x="5038692" y="3012123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2"/>
                </a:solidFill>
                <a:latin typeface="Calibri" panose="020F0502020204030204" pitchFamily="34" charset="0"/>
              </a:rPr>
              <a:t>Oct</a:t>
            </a:r>
            <a:endParaRPr lang="en-US" sz="1200" spc="-2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115" name="OTLSHAPE_TB_00000000000000000000000000000000_Separator6"/>
          <p:cNvCxnSpPr/>
          <p:nvPr>
            <p:custDataLst>
              <p:tags r:id="rId23"/>
            </p:custDataLst>
          </p:nvPr>
        </p:nvCxnSpPr>
        <p:spPr>
          <a:xfrm>
            <a:off x="5780984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6" name="OTLSHAPE_TB_00000000000000000000000000000000_TimescaleInterval7"/>
          <p:cNvSpPr txBox="1"/>
          <p:nvPr>
            <p:custDataLst>
              <p:tags r:id="rId24"/>
            </p:custDataLst>
          </p:nvPr>
        </p:nvSpPr>
        <p:spPr>
          <a:xfrm>
            <a:off x="5844484" y="3012123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Nov</a:t>
            </a:r>
            <a:endParaRPr lang="en-US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117" name="OTLSHAPE_TB_00000000000000000000000000000000_Separator7"/>
          <p:cNvCxnSpPr/>
          <p:nvPr>
            <p:custDataLst>
              <p:tags r:id="rId25"/>
            </p:custDataLst>
          </p:nvPr>
        </p:nvCxnSpPr>
        <p:spPr>
          <a:xfrm>
            <a:off x="6560782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18" name="OTLSHAPE_TB_00000000000000000000000000000000_TimescaleInterval8"/>
          <p:cNvSpPr txBox="1"/>
          <p:nvPr>
            <p:custDataLst>
              <p:tags r:id="rId26"/>
            </p:custDataLst>
          </p:nvPr>
        </p:nvSpPr>
        <p:spPr>
          <a:xfrm>
            <a:off x="6624282" y="3012123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 smtClean="0">
                <a:solidFill>
                  <a:schemeClr val="lt2"/>
                </a:solidFill>
                <a:latin typeface="Calibri" panose="020F0502020204030204" pitchFamily="34" charset="0"/>
              </a:rPr>
              <a:t>Dec</a:t>
            </a:r>
            <a:endParaRPr lang="en-US" sz="1200" spc="-22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cxnSp>
        <p:nvCxnSpPr>
          <p:cNvPr id="9119" name="OTLSHAPE_TB_00000000000000000000000000000000_Separator8"/>
          <p:cNvCxnSpPr/>
          <p:nvPr>
            <p:custDataLst>
              <p:tags r:id="rId27"/>
            </p:custDataLst>
          </p:nvPr>
        </p:nvCxnSpPr>
        <p:spPr>
          <a:xfrm>
            <a:off x="7366574" y="2978150"/>
            <a:ext cx="0" cy="254000"/>
          </a:xfrm>
          <a:prstGeom prst="line">
            <a:avLst/>
          </a:prstGeom>
          <a:ln w="6350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20" name="OTLSHAPE_TB_00000000000000000000000000000000_TimescaleInterval9"/>
          <p:cNvSpPr txBox="1"/>
          <p:nvPr>
            <p:custDataLst>
              <p:tags r:id="rId28"/>
            </p:custDataLst>
          </p:nvPr>
        </p:nvSpPr>
        <p:spPr>
          <a:xfrm>
            <a:off x="7430074" y="301212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chemeClr val="lt2"/>
                </a:solidFill>
                <a:latin typeface="Calibri" panose="020F0502020204030204" pitchFamily="34" charset="0"/>
              </a:rPr>
              <a:t>2017</a:t>
            </a:r>
            <a:endParaRPr lang="en-US" sz="1200" spc="-20">
              <a:solidFill>
                <a:schemeClr val="lt2"/>
              </a:solidFill>
              <a:latin typeface="Calibri" panose="020F0502020204030204" pitchFamily="34" charset="0"/>
            </a:endParaRPr>
          </a:p>
        </p:txBody>
      </p:sp>
      <p:sp>
        <p:nvSpPr>
          <p:cNvPr id="9125" name="OTLSHAPE_M_a58f29487c0343c08abcf41913e40cae_Title"/>
          <p:cNvSpPr txBox="1"/>
          <p:nvPr>
            <p:custDataLst>
              <p:tags r:id="rId29"/>
            </p:custDataLst>
          </p:nvPr>
        </p:nvSpPr>
        <p:spPr>
          <a:xfrm>
            <a:off x="1448653" y="177528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smtClean="0">
                <a:solidFill>
                  <a:srgbClr val="3B5998"/>
                </a:solidFill>
                <a:latin typeface="Calibri" panose="020F0502020204030204" pitchFamily="34" charset="0"/>
              </a:rPr>
              <a:t>Milestone 1</a:t>
            </a:r>
            <a:endParaRPr lang="en-US" sz="1000" b="1" spc="-6">
              <a:solidFill>
                <a:srgbClr val="3B5998"/>
              </a:solidFill>
              <a:latin typeface="Calibri" panose="020F0502020204030204" pitchFamily="34" charset="0"/>
            </a:endParaRPr>
          </a:p>
        </p:txBody>
      </p:sp>
      <p:sp>
        <p:nvSpPr>
          <p:cNvPr id="9126" name="OTLSHAPE_M_a58f29487c0343c08abcf41913e40cae_Date"/>
          <p:cNvSpPr txBox="1"/>
          <p:nvPr>
            <p:custDataLst>
              <p:tags r:id="rId30"/>
            </p:custDataLst>
          </p:nvPr>
        </p:nvSpPr>
        <p:spPr>
          <a:xfrm>
            <a:off x="1448653" y="1930309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7F7F7F"/>
                </a:solidFill>
                <a:latin typeface="Calibri" panose="020F0502020204030204" pitchFamily="34" charset="0"/>
              </a:rPr>
              <a:t>May 10</a:t>
            </a:r>
            <a:endParaRPr lang="en-US" sz="1000" spc="-8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27" name="OTLSHAPE_M_a58f29487c0343c08abcf41913e40cae_Shape"/>
          <p:cNvSpPr/>
          <p:nvPr>
            <p:custDataLst>
              <p:tags r:id="rId31"/>
            </p:custDataLst>
          </p:nvPr>
        </p:nvSpPr>
        <p:spPr>
          <a:xfrm rot="16200000">
            <a:off x="1289903" y="1847759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28" name="OTLSHAPE_M_52743de8bb6d4044896f473898fe9da7_Title"/>
          <p:cNvSpPr txBox="1"/>
          <p:nvPr>
            <p:custDataLst>
              <p:tags r:id="rId32"/>
            </p:custDataLst>
          </p:nvPr>
        </p:nvSpPr>
        <p:spPr>
          <a:xfrm>
            <a:off x="1578619" y="2236847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smtClean="0">
                <a:solidFill>
                  <a:srgbClr val="3B5998"/>
                </a:solidFill>
                <a:latin typeface="Calibri" panose="020F0502020204030204" pitchFamily="34" charset="0"/>
              </a:rPr>
              <a:t>Milestone 2</a:t>
            </a:r>
            <a:endParaRPr lang="en-US" sz="1000" b="1" spc="-6">
              <a:solidFill>
                <a:srgbClr val="3B5998"/>
              </a:solidFill>
              <a:latin typeface="Calibri" panose="020F0502020204030204" pitchFamily="34" charset="0"/>
            </a:endParaRPr>
          </a:p>
        </p:txBody>
      </p:sp>
      <p:sp>
        <p:nvSpPr>
          <p:cNvPr id="9129" name="OTLSHAPE_M_52743de8bb6d4044896f473898fe9da7_Date"/>
          <p:cNvSpPr txBox="1"/>
          <p:nvPr>
            <p:custDataLst>
              <p:tags r:id="rId33"/>
            </p:custDataLst>
          </p:nvPr>
        </p:nvSpPr>
        <p:spPr>
          <a:xfrm>
            <a:off x="1578619" y="2391872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8" smtClean="0">
                <a:solidFill>
                  <a:srgbClr val="7F7F7F"/>
                </a:solidFill>
                <a:latin typeface="Calibri" panose="020F0502020204030204" pitchFamily="34" charset="0"/>
              </a:rPr>
              <a:t>May 15</a:t>
            </a:r>
            <a:endParaRPr lang="en-US" sz="1000" spc="-8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30" name="OTLSHAPE_M_52743de8bb6d4044896f473898fe9da7_Shape"/>
          <p:cNvSpPr/>
          <p:nvPr>
            <p:custDataLst>
              <p:tags r:id="rId34"/>
            </p:custDataLst>
          </p:nvPr>
        </p:nvSpPr>
        <p:spPr>
          <a:xfrm rot="16200000">
            <a:off x="1419869" y="2309322"/>
            <a:ext cx="165100" cy="165100"/>
          </a:xfrm>
          <a:prstGeom prst="flowChartMerge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1" name="OTLSHAPE_M_a54bc827b05146d18b559f618723e2b4_Title"/>
          <p:cNvSpPr txBox="1"/>
          <p:nvPr>
            <p:custDataLst>
              <p:tags r:id="rId35"/>
            </p:custDataLst>
          </p:nvPr>
        </p:nvSpPr>
        <p:spPr>
          <a:xfrm>
            <a:off x="2818265" y="240164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3B5998"/>
                </a:solidFill>
                <a:latin typeface="Calibri" panose="020F0502020204030204" pitchFamily="34" charset="0"/>
              </a:rPr>
              <a:t>Milestone 3</a:t>
            </a:r>
            <a:endParaRPr lang="en-US" sz="1000" b="1" spc="-6">
              <a:solidFill>
                <a:srgbClr val="3B5998"/>
              </a:solidFill>
              <a:latin typeface="Calibri" panose="020F0502020204030204" pitchFamily="34" charset="0"/>
            </a:endParaRPr>
          </a:p>
        </p:txBody>
      </p:sp>
      <p:sp>
        <p:nvSpPr>
          <p:cNvPr id="9132" name="OTLSHAPE_M_a54bc827b05146d18b559f618723e2b4_Date"/>
          <p:cNvSpPr txBox="1"/>
          <p:nvPr>
            <p:custDataLst>
              <p:tags r:id="rId36"/>
            </p:custDataLst>
          </p:nvPr>
        </p:nvSpPr>
        <p:spPr>
          <a:xfrm>
            <a:off x="2982751" y="2556674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Jul 21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33" name="OTLSHAPE_M_a54bc827b05146d18b559f618723e2b4_Shape"/>
          <p:cNvSpPr/>
          <p:nvPr>
            <p:custDataLst>
              <p:tags r:id="rId37"/>
            </p:custDataLst>
          </p:nvPr>
        </p:nvSpPr>
        <p:spPr>
          <a:xfrm>
            <a:off x="3015369" y="2724150"/>
            <a:ext cx="228600" cy="254000"/>
          </a:xfrm>
          <a:prstGeom prst="teardrop">
            <a:avLst/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4" name="OTLSHAPE_M_93afb554552a4221a5380f7919409aa7_Title"/>
          <p:cNvSpPr txBox="1"/>
          <p:nvPr>
            <p:custDataLst>
              <p:tags r:id="rId38"/>
            </p:custDataLst>
          </p:nvPr>
        </p:nvSpPr>
        <p:spPr>
          <a:xfrm>
            <a:off x="3390117" y="1971736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dirty="0" smtClean="0">
                <a:solidFill>
                  <a:srgbClr val="D24726"/>
                </a:solidFill>
                <a:latin typeface="Calibri" panose="020F0502020204030204" pitchFamily="34" charset="0"/>
              </a:rPr>
              <a:t>Milestone 4</a:t>
            </a:r>
            <a:endParaRPr lang="en-US" sz="1000" b="1" spc="-6" dirty="0">
              <a:solidFill>
                <a:srgbClr val="D24726"/>
              </a:solidFill>
              <a:latin typeface="Calibri" panose="020F0502020204030204" pitchFamily="34" charset="0"/>
            </a:endParaRPr>
          </a:p>
        </p:txBody>
      </p:sp>
      <p:sp>
        <p:nvSpPr>
          <p:cNvPr id="9135" name="OTLSHAPE_M_93afb554552a4221a5380f7919409aa7_Date"/>
          <p:cNvSpPr txBox="1"/>
          <p:nvPr>
            <p:custDataLst>
              <p:tags r:id="rId39"/>
            </p:custDataLst>
          </p:nvPr>
        </p:nvSpPr>
        <p:spPr>
          <a:xfrm>
            <a:off x="3522790" y="2126761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Aug 12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36" name="OTLSHAPE_M_93afb554552a4221a5380f7919409aa7_Shape"/>
          <p:cNvSpPr/>
          <p:nvPr>
            <p:custDataLst>
              <p:tags r:id="rId40"/>
            </p:custDataLst>
          </p:nvPr>
        </p:nvSpPr>
        <p:spPr>
          <a:xfrm>
            <a:off x="3587221" y="2724150"/>
            <a:ext cx="228600" cy="254000"/>
          </a:xfrm>
          <a:prstGeom prst="teardrop">
            <a:avLst/>
          </a:prstGeom>
          <a:solidFill>
            <a:srgbClr val="DC592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37" name="OTLSHAPE_M_6a283b367375415b92b0e5fc4e16a0cc_Title"/>
          <p:cNvSpPr txBox="1"/>
          <p:nvPr>
            <p:custDataLst>
              <p:tags r:id="rId41"/>
            </p:custDataLst>
          </p:nvPr>
        </p:nvSpPr>
        <p:spPr>
          <a:xfrm>
            <a:off x="5651533" y="228456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FF9900"/>
                </a:solidFill>
                <a:latin typeface="Calibri" panose="020F0502020204030204" pitchFamily="34" charset="0"/>
              </a:rPr>
              <a:t>Milestone 5</a:t>
            </a:r>
            <a:endParaRPr lang="en-US" sz="1000" b="1" spc="-6">
              <a:solidFill>
                <a:srgbClr val="FF9900"/>
              </a:solidFill>
              <a:latin typeface="Calibri" panose="020F0502020204030204" pitchFamily="34" charset="0"/>
            </a:endParaRPr>
          </a:p>
        </p:txBody>
      </p:sp>
      <p:sp>
        <p:nvSpPr>
          <p:cNvPr id="9138" name="OTLSHAPE_M_6a283b367375415b92b0e5fc4e16a0cc_Date" hidden="1"/>
          <p:cNvSpPr txBox="1"/>
          <p:nvPr>
            <p:custDataLst>
              <p:tags r:id="rId42"/>
            </p:custDataLst>
          </p:nvPr>
        </p:nvSpPr>
        <p:spPr>
          <a:xfrm>
            <a:off x="5962937" y="2439589"/>
            <a:ext cx="0" cy="61555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D1282E"/>
                </a:solidFill>
                <a:latin typeface="Calibri" panose="020F0502020204030204" pitchFamily="34" charset="0"/>
              </a:rPr>
              <a:t>Nov 7</a:t>
            </a:r>
            <a:endParaRPr lang="en-US" sz="8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9139" name="OTLSHAPE_M_6a283b367375415b92b0e5fc4e16a0cc_Shape"/>
          <p:cNvSpPr/>
          <p:nvPr>
            <p:custDataLst>
              <p:tags r:id="rId43"/>
            </p:custDataLst>
          </p:nvPr>
        </p:nvSpPr>
        <p:spPr>
          <a:xfrm>
            <a:off x="5848637" y="272415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0" name="OTLSHAPE_M_7b0996464ffd4cd3a3b383ab1ba22438_Title"/>
          <p:cNvSpPr txBox="1"/>
          <p:nvPr>
            <p:custDataLst>
              <p:tags r:id="rId44"/>
            </p:custDataLst>
          </p:nvPr>
        </p:nvSpPr>
        <p:spPr>
          <a:xfrm>
            <a:off x="6769244" y="257563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489A61"/>
                </a:solidFill>
                <a:latin typeface="Calibri" panose="020F0502020204030204" pitchFamily="34" charset="0"/>
              </a:rPr>
              <a:t>Milestone 6</a:t>
            </a:r>
            <a:endParaRPr lang="en-US" sz="1000" b="1" spc="-6">
              <a:solidFill>
                <a:srgbClr val="489A61"/>
              </a:solidFill>
              <a:latin typeface="Calibri" panose="020F0502020204030204" pitchFamily="34" charset="0"/>
            </a:endParaRPr>
          </a:p>
        </p:txBody>
      </p:sp>
      <p:sp>
        <p:nvSpPr>
          <p:cNvPr id="9141" name="OTLSHAPE_M_7b0996464ffd4cd3a3b383ab1ba22438_Date" hidden="1"/>
          <p:cNvSpPr txBox="1"/>
          <p:nvPr>
            <p:custDataLst>
              <p:tags r:id="rId45"/>
            </p:custDataLst>
          </p:nvPr>
        </p:nvSpPr>
        <p:spPr>
          <a:xfrm>
            <a:off x="7080648" y="2730664"/>
            <a:ext cx="0" cy="73866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800" smtClean="0">
                <a:solidFill>
                  <a:srgbClr val="D1282E"/>
                </a:solidFill>
                <a:latin typeface="Calibri" panose="020F0502020204030204" pitchFamily="34" charset="0"/>
              </a:rPr>
              <a:t>Dec 20</a:t>
            </a:r>
            <a:endParaRPr lang="en-US" sz="800">
              <a:solidFill>
                <a:srgbClr val="D1282E"/>
              </a:solidFill>
              <a:latin typeface="Calibri" panose="020F0502020204030204" pitchFamily="34" charset="0"/>
            </a:endParaRPr>
          </a:p>
        </p:txBody>
      </p:sp>
      <p:sp>
        <p:nvSpPr>
          <p:cNvPr id="9142" name="OTLSHAPE_M_7b0996464ffd4cd3a3b383ab1ba22438_Shape"/>
          <p:cNvSpPr/>
          <p:nvPr>
            <p:custDataLst>
              <p:tags r:id="rId46"/>
            </p:custDataLst>
          </p:nvPr>
        </p:nvSpPr>
        <p:spPr>
          <a:xfrm>
            <a:off x="6966348" y="2724150"/>
            <a:ext cx="228600" cy="254000"/>
          </a:xfrm>
          <a:prstGeom prst="teardrop">
            <a:avLst/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3" name="OTLSHAPE_M_7f583de0854a4cacb89837f3a379bb4a_Title"/>
          <p:cNvSpPr txBox="1"/>
          <p:nvPr>
            <p:custDataLst>
              <p:tags r:id="rId47"/>
            </p:custDataLst>
          </p:nvPr>
        </p:nvSpPr>
        <p:spPr>
          <a:xfrm>
            <a:off x="7834968" y="2348824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 smtClean="0">
                <a:solidFill>
                  <a:srgbClr val="489A61"/>
                </a:solidFill>
                <a:latin typeface="Calibri" panose="020F0502020204030204" pitchFamily="34" charset="0"/>
              </a:rPr>
              <a:t>Milestone 7</a:t>
            </a:r>
            <a:endParaRPr lang="en-US" sz="1000" b="1" spc="-6">
              <a:solidFill>
                <a:srgbClr val="489A61"/>
              </a:solidFill>
              <a:latin typeface="Calibri" panose="020F0502020204030204" pitchFamily="34" charset="0"/>
            </a:endParaRPr>
          </a:p>
        </p:txBody>
      </p:sp>
      <p:sp>
        <p:nvSpPr>
          <p:cNvPr id="9144" name="OTLSHAPE_M_7f583de0854a4cacb89837f3a379bb4a_Date"/>
          <p:cNvSpPr txBox="1"/>
          <p:nvPr>
            <p:custDataLst>
              <p:tags r:id="rId48"/>
            </p:custDataLst>
          </p:nvPr>
        </p:nvSpPr>
        <p:spPr>
          <a:xfrm>
            <a:off x="7983601" y="2503849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7F7F7F"/>
                </a:solidFill>
                <a:latin typeface="Calibri" panose="020F0502020204030204" pitchFamily="34" charset="0"/>
              </a:rPr>
              <a:t>Jan 30</a:t>
            </a:r>
            <a:endParaRPr lang="en-US" sz="1000" spc="-6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45" name="OTLSHAPE_M_7f583de0854a4cacb89837f3a379bb4a_Shape"/>
          <p:cNvSpPr/>
          <p:nvPr>
            <p:custDataLst>
              <p:tags r:id="rId49"/>
            </p:custDataLst>
          </p:nvPr>
        </p:nvSpPr>
        <p:spPr>
          <a:xfrm>
            <a:off x="7993973" y="264795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6" name="OTLSHAPE_T_7c518fb37f2142bb8e0445920d0403b5_Shape"/>
          <p:cNvSpPr/>
          <p:nvPr>
            <p:custDataLst>
              <p:tags r:id="rId50"/>
            </p:custDataLst>
          </p:nvPr>
        </p:nvSpPr>
        <p:spPr>
          <a:xfrm>
            <a:off x="3207649" y="3498850"/>
            <a:ext cx="215900" cy="203200"/>
          </a:xfrm>
          <a:prstGeom prst="roundRect">
            <a:avLst>
              <a:gd name="adj" fmla="val 100000"/>
            </a:avLst>
          </a:prstGeom>
          <a:solidFill>
            <a:srgbClr val="087FC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7" name="OTLSHAPE_T_7c518fb37f2142bb8e0445920d0403b5_ShapePercentage" hidden="1"/>
          <p:cNvSpPr/>
          <p:nvPr>
            <p:custDataLst>
              <p:tags r:id="rId51"/>
            </p:custDataLst>
          </p:nvPr>
        </p:nvSpPr>
        <p:spPr>
          <a:xfrm>
            <a:off x="3207649" y="34988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48" name="OTLSHAPE_T_7c518fb37f2142bb8e0445920d0403b5_Duration" hidden="1"/>
          <p:cNvSpPr txBox="1"/>
          <p:nvPr>
            <p:custDataLst>
              <p:tags r:id="rId52"/>
            </p:custDataLst>
          </p:nvPr>
        </p:nvSpPr>
        <p:spPr>
          <a:xfrm>
            <a:off x="0" y="3498850"/>
            <a:ext cx="330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6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49" name="OTLSHAPE_T_7c518fb37f2142bb8e0445920d0403b5_TextPercentage" hidden="1"/>
          <p:cNvSpPr txBox="1"/>
          <p:nvPr>
            <p:custDataLst>
              <p:tags r:id="rId53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50" name="OTLSHAPE_T_7c518fb37f2142bb8e0445920d0403b5_StartDate" hidden="1"/>
          <p:cNvSpPr txBox="1"/>
          <p:nvPr>
            <p:custDataLst>
              <p:tags r:id="rId54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51" name="OTLSHAPE_T_7c518fb37f2142bb8e0445920d0403b5_EndDate" hidden="1"/>
          <p:cNvSpPr txBox="1"/>
          <p:nvPr>
            <p:custDataLst>
              <p:tags r:id="rId55"/>
            </p:custDataLst>
          </p:nvPr>
        </p:nvSpPr>
        <p:spPr>
          <a:xfrm>
            <a:off x="0" y="36538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52" name="OTLSHAPE_T_7c518fb37f2142bb8e0445920d0403b5_Title"/>
          <p:cNvSpPr txBox="1"/>
          <p:nvPr>
            <p:custDataLst>
              <p:tags r:id="rId56"/>
            </p:custDataLst>
          </p:nvPr>
        </p:nvSpPr>
        <p:spPr>
          <a:xfrm>
            <a:off x="2555758" y="35229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smtClean="0">
                <a:solidFill>
                  <a:srgbClr val="0070C0"/>
                </a:solidFill>
                <a:latin typeface="Calibri" panose="020F0502020204030204" pitchFamily="34" charset="0"/>
              </a:rPr>
              <a:t>Task 1 Here</a:t>
            </a:r>
            <a:endParaRPr lang="en-US" sz="1000" b="1" spc="-8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9153" name="OTLSHAPE_T_7c518fb37f2142bb8e0445920d0403b5_JoinedDate"/>
          <p:cNvSpPr txBox="1"/>
          <p:nvPr>
            <p:custDataLst>
              <p:tags r:id="rId57"/>
            </p:custDataLst>
          </p:nvPr>
        </p:nvSpPr>
        <p:spPr>
          <a:xfrm>
            <a:off x="3466395" y="3522938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rgbClr val="7F7F7F"/>
                </a:solidFill>
                <a:latin typeface="Calibri" panose="020F0502020204030204" pitchFamily="34" charset="0"/>
              </a:rPr>
              <a:t>Jul 25 - Aug 1</a:t>
            </a:r>
            <a:endParaRPr lang="en-US" sz="1000" spc="-4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54" name="OTLSHAPE_T_be3ae38f60b3402d8a13f1e91eec41f5_Shape"/>
          <p:cNvSpPr/>
          <p:nvPr>
            <p:custDataLst>
              <p:tags r:id="rId58"/>
            </p:custDataLst>
          </p:nvPr>
        </p:nvSpPr>
        <p:spPr>
          <a:xfrm>
            <a:off x="3753508" y="3765550"/>
            <a:ext cx="635000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5" name="OTLSHAPE_T_be3ae38f60b3402d8a13f1e91eec41f5_ShapePercentage" hidden="1"/>
          <p:cNvSpPr/>
          <p:nvPr>
            <p:custDataLst>
              <p:tags r:id="rId59"/>
            </p:custDataLst>
          </p:nvPr>
        </p:nvSpPr>
        <p:spPr>
          <a:xfrm>
            <a:off x="3753508" y="37655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56" name="OTLSHAPE_T_be3ae38f60b3402d8a13f1e91eec41f5_Duration" hidden="1"/>
          <p:cNvSpPr txBox="1"/>
          <p:nvPr>
            <p:custDataLst>
              <p:tags r:id="rId60"/>
            </p:custDataLst>
          </p:nvPr>
        </p:nvSpPr>
        <p:spPr>
          <a:xfrm>
            <a:off x="0" y="37655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18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57" name="OTLSHAPE_T_be3ae38f60b3402d8a13f1e91eec41f5_TextPercentage" hidden="1"/>
          <p:cNvSpPr txBox="1"/>
          <p:nvPr>
            <p:custDataLst>
              <p:tags r:id="rId61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58" name="OTLSHAPE_T_be3ae38f60b3402d8a13f1e91eec41f5_StartDate" hidden="1"/>
          <p:cNvSpPr txBox="1"/>
          <p:nvPr>
            <p:custDataLst>
              <p:tags r:id="rId62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59" name="OTLSHAPE_T_be3ae38f60b3402d8a13f1e91eec41f5_EndDate" hidden="1"/>
          <p:cNvSpPr txBox="1"/>
          <p:nvPr>
            <p:custDataLst>
              <p:tags r:id="rId63"/>
            </p:custDataLst>
          </p:nvPr>
        </p:nvSpPr>
        <p:spPr>
          <a:xfrm>
            <a:off x="0" y="39205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60" name="OTLSHAPE_T_be3ae38f60b3402d8a13f1e91eec41f5_Title"/>
          <p:cNvSpPr txBox="1"/>
          <p:nvPr>
            <p:custDataLst>
              <p:tags r:id="rId64"/>
            </p:custDataLst>
          </p:nvPr>
        </p:nvSpPr>
        <p:spPr>
          <a:xfrm>
            <a:off x="3101617" y="37896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dirty="0" smtClean="0">
                <a:solidFill>
                  <a:srgbClr val="D24726"/>
                </a:solidFill>
                <a:latin typeface="Calibri" panose="020F0502020204030204" pitchFamily="34" charset="0"/>
              </a:rPr>
              <a:t>Task 2 Here</a:t>
            </a:r>
            <a:endParaRPr lang="en-US" sz="1000" b="1" spc="-8" dirty="0">
              <a:solidFill>
                <a:srgbClr val="D24726"/>
              </a:solidFill>
              <a:latin typeface="Calibri" panose="020F0502020204030204" pitchFamily="34" charset="0"/>
            </a:endParaRPr>
          </a:p>
        </p:txBody>
      </p:sp>
      <p:sp>
        <p:nvSpPr>
          <p:cNvPr id="9161" name="OTLSHAPE_T_be3ae38f60b3402d8a13f1e91eec41f5_JoinedDate"/>
          <p:cNvSpPr txBox="1"/>
          <p:nvPr>
            <p:custDataLst>
              <p:tags r:id="rId65"/>
            </p:custDataLst>
          </p:nvPr>
        </p:nvSpPr>
        <p:spPr>
          <a:xfrm>
            <a:off x="4428146" y="3789638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rgbClr val="7F7F7F"/>
                </a:solidFill>
                <a:latin typeface="Calibri" panose="020F0502020204030204" pitchFamily="34" charset="0"/>
              </a:rPr>
              <a:t>Aug 15 - Sep 7</a:t>
            </a:r>
            <a:endParaRPr lang="en-US" sz="1000" spc="-4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62" name="OTLSHAPE_T_9aa183d65df24b0c8fecd0a002471583_Shape"/>
          <p:cNvSpPr/>
          <p:nvPr>
            <p:custDataLst>
              <p:tags r:id="rId66"/>
            </p:custDataLst>
          </p:nvPr>
        </p:nvSpPr>
        <p:spPr>
          <a:xfrm>
            <a:off x="3753508" y="4032250"/>
            <a:ext cx="889000" cy="203200"/>
          </a:xfrm>
          <a:prstGeom prst="roundRect">
            <a:avLst>
              <a:gd name="adj" fmla="val 100000"/>
            </a:avLst>
          </a:prstGeom>
          <a:solidFill>
            <a:srgbClr val="D24726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3" name="OTLSHAPE_T_9aa183d65df24b0c8fecd0a002471583_ShapePercentage" hidden="1"/>
          <p:cNvSpPr/>
          <p:nvPr>
            <p:custDataLst>
              <p:tags r:id="rId67"/>
            </p:custDataLst>
          </p:nvPr>
        </p:nvSpPr>
        <p:spPr>
          <a:xfrm>
            <a:off x="3753508" y="40322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64" name="OTLSHAPE_T_9aa183d65df24b0c8fecd0a002471583_Duration" hidden="1"/>
          <p:cNvSpPr txBox="1"/>
          <p:nvPr>
            <p:custDataLst>
              <p:tags r:id="rId68"/>
            </p:custDataLst>
          </p:nvPr>
        </p:nvSpPr>
        <p:spPr>
          <a:xfrm>
            <a:off x="0" y="40322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65" name="OTLSHAPE_T_9aa183d65df24b0c8fecd0a002471583_TextPercentage" hidden="1"/>
          <p:cNvSpPr txBox="1"/>
          <p:nvPr>
            <p:custDataLst>
              <p:tags r:id="rId69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66" name="OTLSHAPE_T_9aa183d65df24b0c8fecd0a002471583_StartDate" hidden="1"/>
          <p:cNvSpPr txBox="1"/>
          <p:nvPr>
            <p:custDataLst>
              <p:tags r:id="rId70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67" name="OTLSHAPE_T_9aa183d65df24b0c8fecd0a002471583_EndDate" hidden="1"/>
          <p:cNvSpPr txBox="1"/>
          <p:nvPr>
            <p:custDataLst>
              <p:tags r:id="rId71"/>
            </p:custDataLst>
          </p:nvPr>
        </p:nvSpPr>
        <p:spPr>
          <a:xfrm>
            <a:off x="0" y="41872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68" name="OTLSHAPE_T_9aa183d65df24b0c8fecd0a002471583_Title"/>
          <p:cNvSpPr txBox="1"/>
          <p:nvPr>
            <p:custDataLst>
              <p:tags r:id="rId72"/>
            </p:custDataLst>
          </p:nvPr>
        </p:nvSpPr>
        <p:spPr>
          <a:xfrm>
            <a:off x="3101617" y="40563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smtClean="0">
                <a:solidFill>
                  <a:srgbClr val="D24726"/>
                </a:solidFill>
                <a:latin typeface="Calibri" panose="020F0502020204030204" pitchFamily="34" charset="0"/>
              </a:rPr>
              <a:t>Task 3 Here</a:t>
            </a:r>
            <a:endParaRPr lang="en-US" sz="1000" b="1" spc="-8">
              <a:solidFill>
                <a:srgbClr val="D24726"/>
              </a:solidFill>
              <a:latin typeface="Calibri" panose="020F0502020204030204" pitchFamily="34" charset="0"/>
            </a:endParaRPr>
          </a:p>
        </p:txBody>
      </p:sp>
      <p:sp>
        <p:nvSpPr>
          <p:cNvPr id="9169" name="OTLSHAPE_T_9aa183d65df24b0c8fecd0a002471583_JoinedDate"/>
          <p:cNvSpPr txBox="1"/>
          <p:nvPr>
            <p:custDataLst>
              <p:tags r:id="rId73"/>
            </p:custDataLst>
          </p:nvPr>
        </p:nvSpPr>
        <p:spPr>
          <a:xfrm>
            <a:off x="4688079" y="4056338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rgbClr val="7F7F7F"/>
                </a:solidFill>
                <a:latin typeface="Calibri" panose="020F0502020204030204" pitchFamily="34" charset="0"/>
              </a:rPr>
              <a:t>Aug 15 - Sep 17</a:t>
            </a:r>
            <a:endParaRPr lang="en-US" sz="1000" spc="-4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70" name="OTLSHAPE_T_06a6a20021ea4acdac20b41f7b37b0dd_Shape"/>
          <p:cNvSpPr/>
          <p:nvPr>
            <p:custDataLst>
              <p:tags r:id="rId74"/>
            </p:custDataLst>
          </p:nvPr>
        </p:nvSpPr>
        <p:spPr>
          <a:xfrm>
            <a:off x="4377346" y="4298950"/>
            <a:ext cx="609600" cy="203200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1" name="OTLSHAPE_T_06a6a20021ea4acdac20b41f7b37b0dd_ShapePercentage" hidden="1"/>
          <p:cNvSpPr/>
          <p:nvPr>
            <p:custDataLst>
              <p:tags r:id="rId75"/>
            </p:custDataLst>
          </p:nvPr>
        </p:nvSpPr>
        <p:spPr>
          <a:xfrm>
            <a:off x="4377346" y="42989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2" name="OTLSHAPE_T_06a6a20021ea4acdac20b41f7b37b0dd_Duration" hidden="1"/>
          <p:cNvSpPr txBox="1"/>
          <p:nvPr>
            <p:custDataLst>
              <p:tags r:id="rId76"/>
            </p:custDataLst>
          </p:nvPr>
        </p:nvSpPr>
        <p:spPr>
          <a:xfrm>
            <a:off x="0" y="42989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17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73" name="OTLSHAPE_T_06a6a20021ea4acdac20b41f7b37b0dd_TextPercentage" hidden="1"/>
          <p:cNvSpPr txBox="1"/>
          <p:nvPr>
            <p:custDataLst>
              <p:tags r:id="rId77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74" name="OTLSHAPE_T_06a6a20021ea4acdac20b41f7b37b0dd_StartDate" hidden="1"/>
          <p:cNvSpPr txBox="1"/>
          <p:nvPr>
            <p:custDataLst>
              <p:tags r:id="rId78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75" name="OTLSHAPE_T_06a6a20021ea4acdac20b41f7b37b0dd_EndDate" hidden="1"/>
          <p:cNvSpPr txBox="1"/>
          <p:nvPr>
            <p:custDataLst>
              <p:tags r:id="rId79"/>
            </p:custDataLst>
          </p:nvPr>
        </p:nvSpPr>
        <p:spPr>
          <a:xfrm>
            <a:off x="0" y="44539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76" name="OTLSHAPE_T_06a6a20021ea4acdac20b41f7b37b0dd_Title"/>
          <p:cNvSpPr txBox="1"/>
          <p:nvPr>
            <p:custDataLst>
              <p:tags r:id="rId80"/>
            </p:custDataLst>
          </p:nvPr>
        </p:nvSpPr>
        <p:spPr>
          <a:xfrm>
            <a:off x="3725456" y="43230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smtClean="0">
                <a:solidFill>
                  <a:srgbClr val="489A61"/>
                </a:solidFill>
                <a:latin typeface="Calibri" panose="020F0502020204030204" pitchFamily="34" charset="0"/>
              </a:rPr>
              <a:t>Task 4 Here</a:t>
            </a:r>
            <a:endParaRPr lang="en-US" sz="1000" b="1" spc="-8">
              <a:solidFill>
                <a:srgbClr val="489A61"/>
              </a:solidFill>
              <a:latin typeface="Calibri" panose="020F0502020204030204" pitchFamily="34" charset="0"/>
            </a:endParaRPr>
          </a:p>
        </p:txBody>
      </p:sp>
      <p:sp>
        <p:nvSpPr>
          <p:cNvPr id="9177" name="OTLSHAPE_T_06a6a20021ea4acdac20b41f7b37b0dd_JoinedDate"/>
          <p:cNvSpPr txBox="1"/>
          <p:nvPr>
            <p:custDataLst>
              <p:tags r:id="rId81"/>
            </p:custDataLst>
          </p:nvPr>
        </p:nvSpPr>
        <p:spPr>
          <a:xfrm>
            <a:off x="5025992" y="4323038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rgbClr val="7F7F7F"/>
                </a:solidFill>
                <a:latin typeface="Calibri" panose="020F0502020204030204" pitchFamily="34" charset="0"/>
              </a:rPr>
              <a:t>Sep 8 - Sep 30</a:t>
            </a:r>
            <a:endParaRPr lang="en-US" sz="1000" spc="-4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78" name="OTLSHAPE_T_e6f5c918bdd649a1ac919cf22468a23b_Shape"/>
          <p:cNvSpPr/>
          <p:nvPr>
            <p:custDataLst>
              <p:tags r:id="rId82"/>
            </p:custDataLst>
          </p:nvPr>
        </p:nvSpPr>
        <p:spPr>
          <a:xfrm>
            <a:off x="5053172" y="4565650"/>
            <a:ext cx="914400" cy="203200"/>
          </a:xfrm>
          <a:prstGeom prst="roundRect">
            <a:avLst>
              <a:gd name="adj" fmla="val 100000"/>
            </a:avLst>
          </a:prstGeom>
          <a:solidFill>
            <a:srgbClr val="62B57B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65100"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79" name="OTLSHAPE_T_e6f5c918bdd649a1ac919cf22468a23b_ShapePercentage" hidden="1"/>
          <p:cNvSpPr/>
          <p:nvPr>
            <p:custDataLst>
              <p:tags r:id="rId83"/>
            </p:custDataLst>
          </p:nvPr>
        </p:nvSpPr>
        <p:spPr>
          <a:xfrm>
            <a:off x="5053172" y="4565650"/>
            <a:ext cx="0" cy="0"/>
          </a:xfrm>
          <a:prstGeom prst="roundRect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80" name="OTLSHAPE_T_e6f5c918bdd649a1ac919cf22468a23b_Duration" hidden="1"/>
          <p:cNvSpPr txBox="1"/>
          <p:nvPr>
            <p:custDataLst>
              <p:tags r:id="rId84"/>
            </p:custDataLst>
          </p:nvPr>
        </p:nvSpPr>
        <p:spPr>
          <a:xfrm>
            <a:off x="0" y="4565650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mtClean="0">
                <a:solidFill>
                  <a:srgbClr val="C0504D"/>
                </a:solidFill>
                <a:latin typeface="Calibri" panose="020F0502020204030204" pitchFamily="34" charset="0"/>
              </a:rPr>
              <a:t>25 days</a:t>
            </a:r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81" name="OTLSHAPE_T_e6f5c918bdd649a1ac919cf22468a23b_TextPercentage" hidden="1"/>
          <p:cNvSpPr txBox="1"/>
          <p:nvPr>
            <p:custDataLst>
              <p:tags r:id="rId85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9182" name="OTLSHAPE_T_e6f5c918bdd649a1ac919cf22468a23b_StartDate" hidden="1"/>
          <p:cNvSpPr txBox="1"/>
          <p:nvPr>
            <p:custDataLst>
              <p:tags r:id="rId86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83" name="OTLSHAPE_T_e6f5c918bdd649a1ac919cf22468a23b_EndDate" hidden="1"/>
          <p:cNvSpPr txBox="1"/>
          <p:nvPr>
            <p:custDataLst>
              <p:tags r:id="rId87"/>
            </p:custDataLst>
          </p:nvPr>
        </p:nvSpPr>
        <p:spPr>
          <a:xfrm>
            <a:off x="0" y="4720675"/>
            <a:ext cx="0" cy="153888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184" name="OTLSHAPE_T_e6f5c918bdd649a1ac919cf22468a23b_Title"/>
          <p:cNvSpPr txBox="1"/>
          <p:nvPr>
            <p:custDataLst>
              <p:tags r:id="rId88"/>
            </p:custDataLst>
          </p:nvPr>
        </p:nvSpPr>
        <p:spPr>
          <a:xfrm>
            <a:off x="4401281" y="4589738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 smtClean="0">
                <a:solidFill>
                  <a:srgbClr val="489A61"/>
                </a:solidFill>
                <a:latin typeface="Calibri" panose="020F0502020204030204" pitchFamily="34" charset="0"/>
              </a:rPr>
              <a:t>Task 5 Here</a:t>
            </a:r>
            <a:endParaRPr lang="en-US" sz="1000" b="1" spc="-8">
              <a:solidFill>
                <a:srgbClr val="489A61"/>
              </a:solidFill>
              <a:latin typeface="Calibri" panose="020F0502020204030204" pitchFamily="34" charset="0"/>
            </a:endParaRPr>
          </a:p>
        </p:txBody>
      </p:sp>
      <p:sp>
        <p:nvSpPr>
          <p:cNvPr id="9185" name="OTLSHAPE_T_e6f5c918bdd649a1ac919cf22468a23b_JoinedDate"/>
          <p:cNvSpPr txBox="1"/>
          <p:nvPr>
            <p:custDataLst>
              <p:tags r:id="rId89"/>
            </p:custDataLst>
          </p:nvPr>
        </p:nvSpPr>
        <p:spPr>
          <a:xfrm>
            <a:off x="6013737" y="4589738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rgbClr val="7F7F7F"/>
                </a:solidFill>
                <a:latin typeface="Calibri" panose="020F0502020204030204" pitchFamily="34" charset="0"/>
              </a:rPr>
              <a:t>Oct 4 - Nov 7</a:t>
            </a:r>
            <a:endParaRPr lang="en-US" sz="1000" spc="-4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979346"/>
              </p:ext>
            </p:extLst>
          </p:nvPr>
        </p:nvGraphicFramePr>
        <p:xfrm>
          <a:off x="1738968" y="771358"/>
          <a:ext cx="6096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MONTHLY TIMELINE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6115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Sb2FkbWFwIiwiSXNUZW1wbGF0ZSI6dHJ1ZSwiVmVyc2lvbiI6eyIkaWQiOiIyIiwiVmVyc2lvbiI6IjMuMC4xIiwiT3JpZ2luYWxBc3NlbWJseVZlcnNpb24iOiIxLjAwLjAwLjAwIiwiRWRpdGlvbiI6IlBsdXMiLCJJc1BsdXNFZGl0aW9uIjp0cnVlfSwiRWZmZWN0IjoxLCJTdHlsZSI6eyIkaWQiOiIzIiwiVGltZWJhbmRTdHlsZSI6eyIkaWQiOiI0IiwiU2NhbGVNYXJraW5nIjowLCJTaGFwZSI6MTMsIlNoYXBlU3R5bGUiOnsiJGlkIjoiNSIsIk1hcmdpbiI6eyIkaWQiOiI2IiwiVG9wIjowLCJMZWZ0IjoxMCwiUmlnaHQiOjEwLCJCb3R0b20iOjB9LCJQYWRkaW5nIjp7IiRpZCI6IjciLCJUb3AiOjMsIkxlZnQiOjEzLCJSaWdodCI6MTMsIkJvdHRvbSI6M30sIkJhY2tncm91bmQiOnsiJGlkIjoiOCIsIkNvbG9yIjp7IiRpZCI6IjkiLCJBIjoyNTUsIlIiOjY4LCJHIjo4NCwiQiI6MTA2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lJpZ2h0RW5kQ2Fwc1N0eWxlIjp7IiRpZCI6IjEzIiwiRm9udFNldHRpbmdzIjp7IiRpZCI6IjE0IiwiRm9udFNpemUiOjE4LCJGb250TmFtZSI6IkNvcmJlbCIsIklzQm9sZCI6ZmFsc2UsIklzSXRhbGljIjpmYWxzZSwiSXNVbmRlcmxpbmVkIjpmYWxzZSwiUGFyZW50U3R5bGUiOm51bGx9LCJBdXRvU2l6ZSI6MCwiRm9yZWdyb3VuZCI6eyIkaWQiOiIxNSIsIkNvbG9yIjp7IiRpZCI6IjE2IiwiQSI6MjU1LCJSIjoxOTIsIkciOjgwLCJCIjo3N319LCJNYXhXaWR0aCI6IkluZmluaXR5IiwiTWF4SGVpZ2h0IjoiSW5maW5pdHkiLCJTbWFydEZvcmVncm91bmRJc0FjdGl2ZSI6ZmFsc2UsIkhvcml6b250YWxBbGlnbm1lbnQiOjAsIlZlcnRpY2FsQWxpZ25tZW50IjowLCJTbWFydEZvcmVncm91bmQiOm51bGwsIk1hcmdpbiI6eyIkaWQiOiIxNyIsIlRvcCI6MCwiTGVmdCI6MCwiUmlnaHQiOjIwLCJCb3R0b20iOjB9LCJQYWRkaW5nIjp7IiRpZCI6IjE4IiwiVG9wIjowLCJMZWZ0IjowLCJSaWdodCI6MCwiQm90dG9tIjowfSwiQmFja2dyb3VuZCI6eyIkaWQiOiIxOSIsIkNvbG9yIjp7IiRpZCI6IjIwIiwiQSI6ODksIlIiOjAsIkciOjAsIkIiOjB9fSwiSXNWaXNpYmxlIjp0cnVlLCJXaWR0aCI6MC4wLCJIZWlnaHQiOjAuMCwiQm9yZGVyU3R5bGUiOm51bGwsIlBhcmVudFN0eWxlIjpudWxsfSwiTGVmdEVuZENhcHNTdHlsZSI6eyIkaWQiOiIyMSIsIkZvbnRTZXR0aW5ncyI6eyIkaWQiOiIyMiIsIkZvbnRTaXplIjoxOCwiRm9udE5hbWUiOiJDb3JiZWwiLCJJc0JvbGQiOmZhbHNlLCJJc0l0YWxpYyI6ZmFsc2UsIklzVW5kZXJsaW5lZCI6ZmFsc2UsIlBhcmVudFN0eWxlIjpudWxsfSwiQXV0b1NpemUiOjAsIkZvcmVncm91bmQiOnsiJGlkIjoiMjMiLCJDb2xvciI6eyIkaWQiOiIyNCIsIkEiOjI1NSwiUiI6MTkyLCJHIjo4MCwiQiI6Nzd9fSwiTWF4V2lkdGgiOiJJbmZpbml0eSIsIk1heEhlaWdodCI6IkluZmluaXR5IiwiU21hcnRGb3JlZ3JvdW5kSXNBY3RpdmUiOmZhbHNlLCJIb3Jpem9udGFsQWxpZ25tZW50IjowLCJWZXJ0aWNhbEFsaWdubWVudCI6MCwiU21hcnRGb3JlZ3JvdW5kIjpudWxsLCJNYXJnaW4iOnsiJGlkIjoiMjUiLCJUb3AiOjAsIkxlZnQiOjIwLCJSaWdodCI6MCwiQm90dG9tIjowfSwiUGFkZGluZyI6eyIkaWQiOiIyNiIsIlRvcCI6MCwiTGVmdCI6MCwiUmlnaHQiOjAsIkJvdHRvbSI6MH0sIkJhY2tncm91bmQiOnsiJGlkIjoiMjciLCJDb2xvciI6eyIkcmVmIjoiMjAifX0sIklzVmlzaWJsZSI6dHJ1ZSwiV2lkdGgiOjAuMCwiSGVpZ2h0IjowLjAsIkJvcmRlclN0eWxlIjpudWxsLCJQYXJlbnRTdHlsZSI6bnVsbH0sIlRvZGF5VGV4dFN0eWxlIjp7IiRpZCI6IjI4IiwiRm9udFNldHRpbmdzIjp7IiRpZCI6IjI5IiwiRm9udFNpemUiOjgsIkZvbnROYW1lIjoiQ2FsaWJyaSIsIklzQm9sZCI6ZmFsc2UsIklzSXRhbGljIjpmYWxzZSwiSXNVbmRlcmxpbmVkIjpmYWxzZSwiUGFyZW50U3R5bGUiOm51bGx9LCJBdXRvU2l6ZSI6MCwiRm9yZWdyb3VuZCI6eyIkaWQiOiIzMCIsIkNvbG9yIjp7IiRpZCI6IjMxIiwiQSI6MjU1LCJSIjowLCJHIjowLCJCIjowfX0sIk1heFdpZHRoIjoyMDAuMCwiTWF4SGVpZ2h0IjoiSW5maW5pdHkiLCJTbWFydEZvcmVncm91bmRJc0FjdGl2ZSI6ZmFsc2UsIkhvcml6b250YWxBbGlnbm1lbnQiOjAsIlZlcnRpY2FsQWxpZ25tZW50IjowLCJTbWFydEZvcmVncm91bmQiOm51bGwsIk1hcmdpbiI6eyIkaWQiOiIzMiIsIlRvcCI6MCwiTGVmdCI6MCwiUmlnaHQiOjAsIkJvdHRvbSI6MH0sIlBhZGRpbmciOnsiJGlkIjoiMzMiLCJUb3AiOjAsIkxlZnQiOjAsIlJpZ2h0IjowLCJCb3R0b20iOjB9LCJCYWNrZ3JvdW5kIjp7IiRpZCI6IjM0IiwiQ29sb3IiOnsiJHJlZiI6IjIwIn19LCJJc1Zpc2libGUiOmZhbHN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MiwiRm9udE5hbWUiOiJDYWxpYnJpIiwiSXNCb2xkIjpmYWxzZSwiSXNJdGFsaWMiOmZhbHNlLCJJc1VuZGVybGluZWQiOmZhbHNlLCJQYXJlbnRTdHlsZSI6bnVsbH0sIkF1dG9TaXplIjowLCJGb3JlZ3JvdW5kIjp7IiRpZCI6IjQyIiwiQ29sb3IiOnsiJGlkIjoiNDMiLCJBIjoyNTUsIlIiOjIzMSwiRyI6MjMwLCJCIjoyMzB9fSwiTWF4V2lkdGgiOjIwMC4wLCJNYXhIZWlnaHQiOiJJbmZpbml0eSIsIlNtYXJ0Rm9yZWdyb3VuZElzQWN0aXZlIjpmYWxzZSwiSG9yaXpvbnRhbEFsaWdubWVudCI6MCwiVmVydGljYWxBbGlnbm1lbnQiOjEsIlNtYXJ0Rm9yZWdyb3VuZCI6bnVsb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NzcsIlIiOjAsIkciOjAsIkIiOjB9fSwiQXBwZW5kWWVhck9uWWVhckNoYW5nZSI6dHJ1ZSwiRWxhcHNlZFRpbWVGb3JtYXQiOjEsIlRvZGF5TWFya2VyUG9zaXRpb24iOjAsIlF1aWNrUG9zaXRpb24iOjMsIkFic29sdXRlUG9zaXRpb24iOjIyOS41LCJNYXJnaW4iOnsiJGlkIjoiNDkiLCJUb3AiOjAsIkxlZnQiOjEwLCJSaWdodCI6MTAsIkJvdHRvbSI6MH0sIlBhZGRpbmciOnsiJGlkIjoiNTAiLCJUb3AiOjAsIkxlZnQiOjAsIlJpZ2h0IjowLCJCb3R0b20iOjB9LCJCYWNrZ3JvdW5kIjp7IiRpZCI6IjUxIiwiQ29sb3IiOnsiJGlkIjoiNTIiLCJBIjoyNTUsIlIiOjY4LCJHIjo4NCwiQiI6MTA2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I1NSwiUiI6NzksIkciOjEyOSwiQiI6MTg5fX0sIkxpbmVXZWlnaHQiOjEuMCwiTGluZVR5cGUiOjAsIlBhcmVudFN0eWxlIjpudWxsfSwiSXNCZWxvd1RpbWViYW5kIjpmYWxzZSwiSGlkZURhdGUiOmZhbHNlLCJTaGFwZVNpemUiOjEsIlNwYWNpbmciOjI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bnVsbCwiSXNWaXNpYmxlIjp0cnVlLCJXaWR0aCI6MTguMCwiSGVpZ2h0IjoyMC4wLCJCb3JkZXJTdHlsZSI6eyIkaWQiOiI2MiIsIkxpbmVDb2xvciI6eyIkaWQiOiI2MyIsIiR0eXBlIjoiTkxSRS5Db21tb24uRG9tLlNvbGlkQ29sb3JCcnVzaCwgTkxSRS5Db21tb24iLCJDb2xvciI6eyIkaWQiOiI2NCIsIkEiOjI1NSwiUiI6MjU1LCJHIjowLCJCIjowfX0sIkxpbmVXZWlnaHQiOjAuMCwiTGluZVR5cGUiOjAsIlBhcmVudFN0eWxlIjpudWxsfSwiUGFyZW50U3R5bGUiOm51bGx9LCJUaXRsZVN0eWxlIjp7IiRpZCI6IjY1IiwiRm9udFNldHRpbmdzIjp7IiRpZCI6IjY2IiwiRm9udFNpemUiOjE0LCJGb250TmFtZSI6IkNvcmJlbC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EsIlZlcnRpY2FsQWxpZ25tZW50IjowLCJTbWFydEZvcmVncm91bmQiOm51bGwsIk1hcmdpbiI6eyIkaWQiOiI2OSIsIlRvcCI6MCwiTGVmdCI6MCwiUmlnaHQiOjAsIkJvdHRvbSI6MH0sIlBhZGRpbmciOnsiJGlkIjoiNzAiLCJUb3AiOjAsIkxlZnQiOjAsIlJpZ2h0IjowLCJCb3R0b20iOjB9LCJCYWNrZ3JvdW5kIjp7IiRpZCI6IjcxIiwiQ29sb3IiOnsiJHJlZiI6IjIwIn19LCJJc1Zpc2libGUiOnRydWUsIldpZHRoIjowLjAsIkhlaWdodCI6MC4wLCJCb3JkZXJTdHlsZSI6bnVsbCwiUGFyZW50U3R5bGUiOm51bGx9LCJEYXRlU3R5bGUiOnsiJGlkIjoiNzIiLCJGb250U2V0dGluZ3MiOnsiJGlkIjoiNzMiLCJGb250U2l6ZSI6MTEsIkZvbnROYW1lIjoiQ29yYmVsIiwiSXNCb2xkIjpmYWxzZSwiSXNJdGFsaWMiOmZhbHNlLCJJc1VuZGVybGluZWQiOmZhbHNlLCJQYXJlbnRTdHlsZSI6bnVsbH0sIkF1dG9TaXplIjowLCJGb3JlZ3JvdW5kIjp7IiRpZCI6Ijc0IiwiQ29sb3IiOnsiJGlkIjoiNzUiLCJBIjoyNTUsIlIiOjIwOSwiRyI6NDAsIkIiOjQ2fX0sIk1heFdpZHRoIjoyMDAuMCwiTWF4SGVpZ2h0IjoiSW5maW5pdHkiLCJTbWFydEZvcmVncm91bmRJc0FjdGl2ZSI6ZmFsc2UsIkhvcml6b250YWxBbGlnbm1lbnQiOjAsIlZlcnRpY2FsQWxpZ25tZW50IjowLCJTbWFydEZvcmVncm91bmQiOm51bGwsIk1hcmdpbiI6eyIkaWQiOiI3NiIsIlRvcCI6MCwiTGVmdCI6MCwiUmlnaHQiOjAsIkJvdHRvbSI6MH0sIlBhZGRpbmciOnsiJGlkIjoiNzciLCJUb3AiOjAsIkxlZnQiOjAsIlJpZ2h0IjowLCJCb3R0b20iOjB9LCJCYWNrZ3JvdW5kIjp7IiRpZCI6Ijc4IiwiQ29sb3IiOnsiJHJlZiI6IjIwIn19LCJJc1Zpc2libGUiOnRydWUsIldpZHRoIjowLjAsIkhlaWdodCI6MC4wLCJCb3JkZXJTdHlsZSI6bnVsbCwiUGFyZW50U3R5bGUiOm51bGx9LCJEYXRlRm9ybWF0Ijp7IiRpZCI6Ijc5IiwiRm9ybWF0U3RyaW5nIjoiTU1NIGQiLCJTZXBhcmF0b3IiOiIvIiwiVXNlSW50ZXJuYXRpb25hbERhdGVGb3JtYXQiOmZhbHNlfSwiSXNWaXNpYmxlIjp0cnVlLCJQYXJlbnRTdHlsZSI6bnVsbH0sIkRlZmF1bHRUYXNrU3R5bGUiOnsiJGlkIjoiODAiLCJTaGFwZSI6MiwiU2hhcGVUaGlja25lc3MiOjEsIkR1cmF0aW9uRm9ybWF0IjowLCJJbmNsdWRlTm9uV29ya2luZ0RheXNJbkR1cmF0aW9uIjpmYWxzZSwiUGVyY2VudGFnZUNvbXBsZ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xOTIsIkciOjgwLCJCIjo3N319LCJNYXhXaWR0aCI6MjAwLjAsIk1heEhlaWdodCI6IkluZmluaXR5IiwiU21hcnRGb3JlZ3JvdW5kSXNBY3RpdmUiOmZhbHNlLCJIb3Jpem9udGFsQWxpZ25tZW50IjowLCJWZXJ0aWNhbEFsaWdubWVudCI6MCwiU21hcnRGb3JlZ3JvdW5kIjpudWxsLCJNYXJnaW4iOnsiJGlkIjoiODUiLCJUb3AiOjAsIkxlZnQiOjAsIlJpZ2h0IjowLCJCb3R0b20iOjB9LCJQYWRkaW5nIjp7IiRpZCI6Ijg2IiwiVG9wIjowLCJMZWZ0IjowLCJSaWdodCI6MCwiQm90dG9tIjowfSwiQmFja2dyb3VuZCI6eyIkaWQiOiI4NyIsIkNvbG9yIjp7IiRyZWYiOiIyMCJ9fSwiSXNWaXNpYmxlIjp0cnVlLCJXaWR0aCI6MC4wLCJIZWlnaHQiOjAuMCwiQm9yZGVyU3R5bGUiOm51bGwsIlBhcmVudFN0eWxlIjpudWxsfSwiRHVyYXRpb25TdHlsZSI6eyIkaWQiOiI4OCIsIkZvbnRTZXR0aW5ncyI6eyIkaWQiOiI4OSIsIkZvbnRTaXplIjoxMiwiRm9udE5hbWUiOiJDYWxpYnJpIiwiSXNCb2xkIjpmYWxzZSwiSXNJdGFsaWMiOmZhbHNlLCJJc1VuZGVybGluZWQiOmZhbHNlLCJQYXJlbnRTdHlsZSI6bnVsbH0sIkF1dG9TaXplIjowLCJGb3JlZ3JvdW5kIjp7IiRpZCI6IjkwIiwiQ29sb3IiOnsiJGlkIjoiOTEiLCJBIjoyNTUsIlIiOjI1NSwiRyI6MjU1LCJCIjoyNTV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MxLCJHIjoyMzAsIkIiOjIzMH19LCJMaW5lV2VpZ2h0IjowLjAsIkxpbmVUeXBlIjowLCJQYXJlbnRTdHlsZSI6bnVsbH0sIlZlcnRpY2FsQ29ubmVjdG9yU3R5bGUiOnsiJGlkIjoiOTgiLCJMaW5lQ29sb3IiOnsiJGlkIjoiOTkiLCIkdHlwZSI6Ik5MUkUuQ29tbW9uLkRvbS5Tb2xpZENvbG9yQnJ1c2gsIE5MUkUuQ29tbW9uIiwiQ29sb3IiOnsiJGlkIjoiMTAwIiwiQSI6MjU1LCJSIjoyMzEsIkciOjIzMCwiQiI6MjMwfX0sIkxpbmVXZWlnaHQiOjAuMCwiTGluZVR5cGUiOjAsIlBhcmVudFN0eWxlIjpudWxsfSwiTWFyZ2luIjpudWxsLCJTdGFydERhdGVQb3NpdGlvbiI6NCwiRW5kRGF0ZVBvc2l0aW9uIjo0LCJUaXRsZVBvc2l0aW9uIjozLCJEdXJhdGlvblBvc2l0aW9uIjo2LCJQZXJjZW50YWdlQ29tcGxldGVkUG9zaXRpb24iOjYsIlNwYWNpbmciOjEwLCJJc0JlbG93VGltZWJhbmQiOnRydW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2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NCwiRm9udE5hbWUiOiJDb3JiZWwiLCJJc0JvbGQiOmZhbHNlLCJJc0l0YWxpYyI6ZmFsc2UsIklzVW5kZXJsaW5lZCI6ZmFsc2UsIlBhcmVudFN0eWxlIjpudWxsfSwiQXV0b1NpemUiOjAsIkZvcmVncm91bmQiOnsiJGlkIjoiMTA5IiwiQ29sb3IiOnsiJGlkIjoiMTEwIiwiQSI6MjU1LCJSIjowLCJHIjowLCJCIjowfX0sIk1heFdpZHRoIjoyMDAuMCwiTWF4SGVpZ2h0IjoiSW5maW5pdHkiLCJTbWFydEZvcmVncm91bmRJc0FjdGl2ZSI6ZmFsc2UsIkhvcml6b250YWxBbGlnbm1lbnQiOjI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iwiRm9udE5hbWUiOiJDYWxpYnJpIiwiSXNCb2xkIjpmYWxzZSwiSXNJdGFsaWMiOmZhbHNlLCJJc1VuZGVybGluZWQiOmZhbHNlLCJQYXJlbnRTdHlsZSI6bnVsbH0sIkF1dG9TaXplIjowLCJGb3JlZ3JvdW5kIjp7IiRpZCI6IjExNiIsIkNvbG9yIjp7IiRpZCI6IjExNyIsIkEiOjI1NSwiUiI6MjU1LCJHIjoyNTUsIkIiOjI1NX19LCJNYXhXaWR0aCI6MjAwLjAsIk1heEhlaWdodCI6IkluZmluaXR5IiwiU21hcnRGb3JlZ3JvdW5kSXNBY3RpdmUiOmZhbHNlLCJIb3Jpem9udGFsQWxpZ25tZW50IjowLCJWZXJ0aWNhbEFsaWdubWVudCI6MCwiU21hcnRGb3JlZ3JvdW5kIjpudWxsLCJNYXJnaW4iOnsiJGlkIjoiMTE4IiwiVG9wIjowLCJMZWZ0IjowLCJSaWdodCI6MCwiQm90dG9tIjowfSwiUGFkZGluZyI6eyIkaWQiOiIxMTkiLCJUb3AiOjAsIkxlZnQiOjAsIlJpZ2h0IjowLCJCb3R0b20iOjB9LCJCYWNrZ3JvdW5kIjp7IiRpZCI6IjEyMCIsIkNvbG9yIjp7IiRyZWYiOiIyMCJ9fSwiSXNWaXNpYmxlIjp0cnVlLCJXaWR0aCI6MC4wLCJIZWlnaHQiOjAuMCwiQm9yZGVyU3R5bGUiOm51bGwsIlBhcmVudFN0eWxlIjpudWxsfSwiRGF0ZUZvcm1hdCI6eyIkaWQiOiIxMjEiLCJGb3JtYXRTdHJpbmciOiJNTU0gZCIsIlNlcGFyYXRvciI6Ii8iLCJVc2VJbnRlcm5hdGlvbmFsRGF0ZUZvcm1hdCI6ZmFsc2V9LCJJc1Zpc2libGUiOnRydWUsIlBhcmVudFN0eWxlIjpudWxsfSwiU2hvd0VsYXBzZWRUaW1lR3JhZGllbnRTdHlsZSI6ZmFsc2V9LCJTY2FsZSI6eyIkaWQiOiIxMjIiLCJTdGFydERhdGUiOiIyMDE2LTA1LTEwVDIzOjU5OjU5Ljk5OVoiLCJFbmREYXRlIjoiMjAxNy0wMS0zMFQyMzo1OTo1OS45OTlaIiwiRm9ybWF0IjoiTU1NIiwiVHlwZSI6MiwiQXV0b0RhdGVSYW5nZSI6dHJ1ZSwiV29ya2luZ0RheXMiOjMxLCJUb2RheU1hcmtlclRleHQiOiJUb2RheSIsIkF1dG9TY2FsZVR5cGUiOnRydWV9LCJNaWxlc3RvbmVzIjpbeyIkaWQiOiIxMjMiLCJEYXRlIjoiMjAxNi0wNS0xMFQyMzo1OTo1OS45OTlaIiwiU3R5bGUiOnsiJGlkIjoiMTI0IiwiU2hhcGUiOjIsIkNvbm5lY3Rvck1hcmdpbiI6eyIkcmVmIjoiNTQifSwiQ29ubmVjdG9yU3R5bGUiOnsiJGlkIjoiMTI1IiwiTGluZUNvbG9yIjp7IiRpZCI6IjEyNiIsIiR0eXBlIjoiTkxSRS5Db21tb24uRG9tLlNvbGlkQ29sb3JCcnVzaCwgTkxSRS5Db21tb24iLCJDb2xvciI6eyIkaWQiOiIxMjciLCJBIjoyNTUsIlIiOjAsIkciOjExNCwiQiI6MTg4fX0sIkxpbmVXZWlnaHQiOjEuMCwiTGluZVR5cGUiOjAsIlBhcmVudFN0eWxlIjp7IiRyZWYiOiI1NSJ9fSwiSXNCZWxvd1RpbWViYW5kIjpmYWxzZSwiSGlkZURhdGUiOmZhbHNlLCJTaGFwZVNpemUiOjEsIlNwYWNpbmciOjAuMCwiUGFkZGluZyI6eyIkaWQiOiIxMjgiLCJUb3AiOjAsIkxlZnQiOjAsIlJpZ2h0IjowLCJCb3R0b20iOjB9LCJTaGFwZVN0eWxlIjp7IiRpZCI6IjEyOSIsIk1hcmdpbiI6eyIkcmVmIjoiNjAifSwiUGFkZGluZyI6eyIkcmVmIjoiNjEifSwiQmFja2dyb3VuZCI6eyIkaWQiOiIxMzAiLCJDb2xvciI6eyIkaWQiOiIxMzEiLCJBIjoyNTUsIlIiOjgsIkciOjEyNywiQiI6MTk1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wLCJGb250TmFtZSI6IkNhbGlicmkiLCJJc0JvbGQiOnRydWUsIklzSXRhbGljIjpmYWxzZSwiSXNVbmRlcmxpbmVkIjpmYWxzZSwiUGFyZW50U3R5bGUiOnsiJHJlZiI6IjY2In19LCJBdXRvU2l6ZSI6MCwiRm9yZWdyb3VuZCI6eyIkaWQiOiIxMzUiLCJDb2xvciI6eyIkaWQiOiIxMzYiLCJBIjoyNTUsIlIiOjU5LCJHIjo4OSwiQiI6MTUyfX0sIk1heFdpZHRoIjo1MS42MjUwMzgxNDY5NzI2NTY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zNyIsIkxpbmVDb2xvciI6bnVsbCwiTGluZVdlaWdodCI6MC4wLCJMaW5lVHlwZSI6MCwiUGFyZW50U3R5bGUiOm51bGx9LCJQYXJlbnRTdHlsZSI6eyIkcmVmIjoiNjUifX0sIkRhdGVTdHlsZSI6eyIkaWQiOiIxMzgiLCJGb250U2V0dGluZ3MiOnsiJGlkIjoiMTM5IiwiRm9udFNpemUiOjEwLCJGb250TmFtZSI6IkNhbGlicmkiLCJJc0JvbGQiOmZhbHNlLCJJc0l0YWxpYyI6ZmFsc2UsIklzVW5kZXJsaW5lZCI6ZmFsc2UsIlBhcmVudFN0eWxlIjp7IiRyZWYiOiI3MyJ9fSwiQXV0b1NpemUiOjAsIkZvcmVncm91bmQiOnsiJGlkIjoiMTQwIiwiQ29sb3IiOnsiJGlkIjoiMTQxIiwiQSI6MjU1LCJSIjoxMjcsIkciOjEyNywiQiI6MTI3fX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QyIiwiTGluZUNvbG9yIjpudWxsLCJMaW5lV2VpZ2h0IjowLjAsIkxpbmVUeXBlIjowLCJQYXJlbnRTdHlsZSI6bnVsbH0sIlBhcmVudFN0eWxlIjp7IiRyZWYiOiI3MiJ9fSwiRGF0ZUZvcm1hdCI6eyIkcmVmIjoiNzkifSwiSXNWaXNpYmxlIjp0cnVlLCJQYXJlbnRTdHlsZSI6eyIkcmVmIjoiNTMifX0sIlBvc2l0aW9uIjp7IiRpZCI6IjE0MyIsIlJhdGlvIjowLjE3NTM5NjAyMjA5MDIwNTQ0LCJJc0N1c3RvbSI6dHJ1ZX0sIklkIjoiYTU4ZjI5NDgtN2MwMy00M2MwLThhYmMtZjQxOTEzZTQwY2FlIiwiSW1wb3J0SWQiOm51bGwsIlRpdGxlIjoiTWlsZXN0b25lIDEiLCJOb3RlIjpudWxsLCJIeXBlcmxpbmsiOm51bGwsIklzQ2hhbmdlZCI6ZmFsc2UsIklzTmV3Ijp0cnVlfSx7IiRpZCI6IjE0NCIsIkRhdGUiOiIyMDE2LTA1LTE1VDIzOjU5OjU5Ljk5OVoiLCJTdHlsZSI6eyIkaWQiOiIxNDUiLCJTaGFwZSI6MiwiQ29ubmVjdG9yTWFyZ2luIjp7IiRyZWYiOiI1NCJ9LCJDb25uZWN0b3JTdHlsZSI6eyIkaWQiOiIxNDYiLCJMaW5lQ29sb3IiOnsiJGlkIjoiMTQ3IiwiJHR5cGUiOiJOTFJFLkNvbW1vbi5Eb20uU29saWRDb2xvckJydXNoLCBOTFJFLkNvbW1vbiIsIkNvbG9yIjp7IiRpZCI6IjE0OCIsIkEiOjI1NSwiUiI6OCwiRyI6MTI3LCJCIjoxOTV9fSwiTGluZVdlaWdodCI6MS4wLCJMaW5lVHlwZSI6MCwiUGFyZW50U3R5bGUiOnsiJHJlZiI6IjU1In19LCJJc0JlbG93VGltZWJhbmQiOmZhbHNlLCJIaWRlRGF0ZSI6ZmFsc2UsIlNoYXBlU2l6ZSI6MSwiU3BhY2luZyI6MC4wLCJQYWRkaW5nIjp7IiRpZCI6IjE0OSIsIlRvcCI6MCwiTGVmdCI6MCwiUmlnaHQiOjAsIkJvdHRvbSI6MH0sIlNoYXBlU3R5bGUiOnsiJGlkIjoiMTUwIiwiTWFyZ2luIjp7IiRyZWYiOiI2MCJ9LCJQYWRkaW5nIjp7IiRyZWYiOiI2MSJ9LCJCYWNrZ3JvdW5kIjp7IiRpZCI6IjE1MSIsIkNvbG9yIjp7IiRpZCI6IjE1MiIsIkEiOjI1NSwiUiI6OCwiRyI6MTI3LCJCIjoxOTV9fSwiSXNWaXNpYmxlIjp0cnVlLCJXaWR0aCI6MTMuMCwiSGVpZ2h0IjoxMy4wLCJCb3JkZXJTdHlsZSI6eyIkaWQiOiIxNTMiLCJMaW5lQ29sb3IiOnsiJHJlZiI6IjYzIn0sIkxpbmVXZWlnaHQiOjAuMCwiTGluZVR5cGUiOjAsIlBhcmVudFN0eWxlIjp7IiRyZWYiOiI2MiJ9fSwiUGFyZW50U3R5bGUiOnsiJHJlZiI6IjU5In19LCJUaXRsZVN0eWxlIjp7IiRpZCI6IjE1NCIsIkZvbnRTZXR0aW5ncyI6eyIkaWQiOiIxNTUiLCJGb250U2l6ZSI6MTAsIkZvbnROYW1lIjoiQ2FsaWJyaSIsIklzQm9sZCI6dHJ1ZSwiSXNJdGFsaWMiOmZhbHNlLCJJc1VuZGVybGluZWQiOmZhbHNlLCJQYXJlbnRTdHlsZSI6eyIkcmVmIjoiNjYifX0sIkF1dG9TaXplIjowLCJGb3JlZ3JvdW5kIjp7IiRpZCI6IjE1NiIsIkNvbG9yIjp7IiRpZCI6IjE1NyIsIkEiOjI1NSwiUiI6NTksIkciOjg5LCJCIjoxNTJ9fSwiTWF4V2lkdGgiOjUxLjYyNTAzODE0Njk3MjY1Ni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TU4IiwiTGluZUNvbG9yIjpudWxsLCJMaW5lV2VpZ2h0IjowLjAsIkxpbmVUeXBlIjowLCJQYXJlbnRTdHlsZSI6bnVsbH0sIlBhcmVudFN0eWxlIjp7IiRyZWYiOiI2NSJ9fSwiRGF0ZVN0eWxlIjp7IiRpZCI6IjE1OSIsIkZvbnRTZXR0aW5ncyI6eyIkaWQiOiIxNjAiLCJGb250U2l6ZSI6MTAsIkZvbnROYW1lIjoiQ2FsaWJyaSIsIklzQm9sZCI6ZmFsc2UsIklzSXRhbGljIjpmYWxzZSwiSXNVbmRlcmxpbmVkIjpmYWxzZSwiUGFyZW50U3R5bGUiOnsiJHJlZiI6IjczIn19LCJBdXRvU2l6ZSI6MCwiRm9yZWdyb3VuZCI6eyIkaWQiOiIxNjEiLCJDb2xvciI6eyIkaWQiOiIxNjI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xNjMiLCJMaW5lQ29sb3IiOm51bGwsIkxpbmVXZWlnaHQiOjAuMCwiTGluZVR5cGUiOjAsIlBhcmVudFN0eWxlIjpudWxsfSwiUGFyZW50U3R5bGUiOnsiJHJlZiI6IjcyIn19LCJEYXRlRm9ybWF0Ijp7IiRyZWYiOiI3OSJ9LCJJc1Zpc2libGUiOnRydWUsIlBhcmVudFN0eWxlIjp7IiRyZWYiOiI1MyJ9fSwiUG9zaXRpb24iOnsiJGlkIjoiMTY0IiwiUmF0aW8iOjAuMTA4MDkzMTc2OTQ3Njk5NjUsIklzQ3VzdG9tIjp0cnVlfSwiSWQiOiI1Mjc0M2RlOC1iYjZkLTQwNDQtODk2Zi00NzM4OThmZTlkYTciLCJJbXBvcnRJZCI6bnVsbCwiVGl0bGUiOiJNaWxlc3RvbmUgMiIsIk5vdGUiOm51bGwsIkh5cGVybGluayI6bnVsbCwiSXNDaGFuZ2VkIjpmYWxzZSwiSXNOZXciOnRydWV9LHsiJGlkIjoiMTY1IiwiRGF0ZSI6IjIwMTYtMDctMjFUMjM6NTk6NTkuOTk5WiIsIlN0eWxlIjp7IiRpZCI6IjE2NiIsIlNoYXBlIjo4LCJDb25uZWN0b3JNYXJnaW4iOnsiJHJlZiI6IjU0In0sIkNvbm5lY3RvclN0eWxlIjp7IiRpZCI6IjE2NyIsIkxpbmVDb2xvciI6eyIkaWQiOiIxNjgiLCIkdHlwZSI6Ik5MUkUuQ29tbW9uLkRvbS5Tb2xpZENvbG9yQnJ1c2gsIE5MUkUuQ29tbW9uIiwiQ29sb3IiOnsiJGlkIjoiMTY5IiwiQSI6MjU1LCJSIjo4LCJHIjoxMjcsIkIiOjE5NX19LCJMaW5lV2VpZ2h0IjoxLjAsIkxpbmVUeXBlIjowLCJQYXJlbnRTdHlsZSI6eyIkcmVmIjoiNTUifX0sIklzQmVsb3dUaW1lYmFuZCI6ZmFsc2UsIkhpZGVEYXRlIjpmYWxzZSwiU2hhcGVTaXplIjoxLCJTcGFjaW5nIjowLjAsIlBhZGRpbmciOnsiJGlkIjoiMTcwIiwiVG9wIjowLCJMZWZ0IjowLCJSaWdodCI6MCwiQm90dG9tIjowfSwiU2hhcGVTdHlsZSI6eyIkaWQiOiIxNzEiLCJNYXJnaW4iOnsiJHJlZiI6IjYwIn0sIlBhZGRpbmciOnsiJHJlZiI6IjYxIn0sIkJhY2tncm91bmQiOnsiJGlkIjoiMTcyIiwiQ29sb3IiOnsiJGlkIjoiMTczIiwiQSI6MjU1LCJSIjo4LCJHIjoxMjcsIkIiOjE5NX19LCJJc1Zpc2libGUiOnRydWUsIldpZHRoIjoxOC4wLCJIZWlnaHQiOjIwLjAsIkJvcmRlclN0eWxlIjp7IiRpZCI6IjE3NCIsIkxpbmVDb2xvciI6eyIkcmVmIjoiNjMifSwiTGluZVdlaWdodCI6MC4wLCJMaW5lVHlwZSI6MCwiUGFyZW50U3R5bGUiOnsiJHJlZiI6IjYyIn19LCJQYXJlbnRTdHlsZSI6eyIkcmVmIjoiNTkifX0sIlRpdGxlU3R5bGUiOnsiJGlkIjoiMTc1IiwiRm9udFNldHRpbmdzIjp7IiRpZCI6IjE3NiIsIkZvbnRTaXplIjoxMCwiRm9udE5hbWUiOiJDYWxpYnJpIiwiSXNCb2xkIjp0cnVlLCJJc0l0YWxpYyI6ZmFsc2UsIklzVW5kZXJsaW5lZCI6ZmFsc2UsIlBhcmVudFN0eWxlIjp7IiRyZWYiOiI2NiJ9fSwiQXV0b1NpemUiOjAsIkZvcmVncm91bmQiOnsiJGlkIjoiMTc3IiwiQ29sb3IiOnsiJGlkIjoiMTc4IiwiQSI6MjU1LCJSIjo1OSwiRyI6ODksIkIiOjE1Mn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xNzkiLCJMaW5lQ29sb3IiOm51bGwsIkxpbmVXZWlnaHQiOjAuMCwiTGluZVR5cGUiOjAsIlBhcmVudFN0eWxlIjpudWxsfSwiUGFyZW50U3R5bGUiOnsiJHJlZiI6IjY1In19LCJEYXRlU3R5bGUiOnsiJGlkIjoiMTgwIiwiRm9udFNldHRpbmdzIjp7IiRpZCI6IjE4MSIsIkZvbnRTaXplIjoxMCwiRm9udE5hbWUiOiJDYWxpYnJpIiwiSXNCb2xkIjpmYWxzZSwiSXNJdGFsaWMiOmZhbHNlLCJJc1VuZGVybGluZWQiOmZhbHNlLCJQYXJlbnRTdHlsZSI6eyIkcmVmIjoiNzMifX0sIkF1dG9TaXplIjowLCJGb3JlZ3JvdW5kIjp7IiRpZCI6IjE4MiIsIkNvbG9yIjp7IiRpZCI6IjE4My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4NCIsIkxpbmVDb2xvciI6bnVsbCwiTGluZVdlaWdodCI6MC4wLCJMaW5lVHlwZSI6MCwiUGFyZW50U3R5bGUiOm51bGx9LCJQYXJlbnRTdHlsZSI6eyIkcmVmIjoiNzIifX0sIkRhdGVGb3JtYXQiOnsiJHJlZiI6Ijc5In0sIklzVmlzaWJsZSI6dHJ1ZSwiUGFyZW50U3R5bGUiOnsiJHJlZiI6IjUzIn19LCJQb3NpdGlvbiI6eyIkaWQiOiIxODUiLCJSYXRpbyI6MC4wODQwNjI1NjIxNjU0MzY5MjIsIklzQ3VzdG9tIjp0cnVlfSwiSWQiOiJhNTRiYzgyNy1iMDUxLTQ2ZDEtOGI1NS05ZjYxODcyM2UyYjQiLCJJbXBvcnRJZCI6bnVsbCwiVGl0bGUiOiJNaWxlc3RvbmUgMyIsIk5vdGUiOm51bGwsIkh5cGVybGluayI6bnVsbCwiSXNDaGFuZ2VkIjpmYWxzZSwiSXNOZXciOnRydWV9LHsiJGlkIjoiMTg2IiwiRGF0ZSI6IjIwMTYtMDgtMTJUMjM6NTk6NTkuOTk5WiIsIlN0eWxlIjp7IiRpZCI6IjE4NyIsIlNoYXBlIjo4LCJDb25uZWN0b3JNYXJnaW4iOnsiJHJlZiI6IjU0In0sIkNvbm5lY3RvclN0eWxlIjp7IiRpZCI6IjE4OCIsIkxpbmVDb2xvciI6eyIkaWQiOiIxODkiLCIkdHlwZSI6Ik5MUkUuQ29tbW9uLkRvbS5Tb2xpZENvbG9yQnJ1c2gsIE5MUkUuQ29tbW9uIiwiQ29sb3IiOnsiJGlkIjoiMTkwIiwiQSI6MjU1LCJSIjoyMjAsIkciOjg5LCJCIjozNn19LCJMaW5lV2VpZ2h0IjoxLjAsIkxpbmVUeXBlIjowLCJQYXJlbnRTdHlsZSI6eyIkcmVmIjoiNTUifX0sIklzQmVsb3dUaW1lYmFuZCI6ZmFsc2UsIkhpZGVEYXRlIjpmYWxzZSwiU2hhcGVTaXplIjoxLCJTcGFjaW5nIjowLjAsIlBhZGRpbmciOnsiJGlkIjoiMTkxIiwiVG9wIjowLCJMZWZ0IjowLCJSaWdodCI6MCwiQm90dG9tIjowfSwiU2hhcGVTdHlsZSI6eyIkaWQiOiIxOTIiLCJNYXJnaW4iOnsiJHJlZiI6IjYwIn0sIlBhZGRpbmciOnsiJHJlZiI6IjYxIn0sIkJhY2tncm91bmQiOnsiJGlkIjoiMTkzIiwiQ29sb3IiOnsiJGlkIjoiMTk0IiwiQSI6MjU1LCJSIjoyMjAsIkciOjg5LCJCIjozNn19LCJJc1Zpc2libGUiOnRydWUsIldpZHRoIjoxOC4wLCJIZWlnaHQiOjIwLjAsIkJvcmRlclN0eWxlIjp7IiRpZCI6IjE5NSIsIkxpbmVDb2xvciI6eyIkcmVmIjoiNjMifSwiTGluZVdlaWdodCI6MC4wLCJMaW5lVHlwZSI6MCwiUGFyZW50U3R5bGUiOnsiJHJlZiI6IjYyIn19LCJQYXJlbnRTdHlsZSI6eyIkcmVmIjoiNTkifX0sIlRpdGxlU3R5bGUiOnsiJGlkIjoiMTk2IiwiRm9udFNldHRpbmdzIjp7IiRpZCI6IjE5NyIsIkZvbnRTaXplIjoxMCwiRm9udE5hbWUiOiJDYWxpYnJpIiwiSXNCb2xkIjp0cnVlLCJJc0l0YWxpYyI6ZmFsc2UsIklzVW5kZXJsaW5lZCI6ZmFsc2UsIlBhcmVudFN0eWxlIjp7IiRyZWYiOiI2NiJ9fSwiQXV0b1NpemUiOjAsIkZvcmVncm91bmQiOnsiJGlkIjoiMTk4IiwiQ29sb3IiOnsiJGlkIjoiMTk5IiwiQSI6MjU1LCJSIjoyMTAsIkciOjcxLCJCIjozOH19LCJNYXhXaWR0aCI6NTEuNjI0OTYxODUzMDI3MzQ0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DAiLCJMaW5lQ29sb3IiOm51bGwsIkxpbmVXZWlnaHQiOjAuMCwiTGluZVR5cGUiOjAsIlBhcmVudFN0eWxlIjpudWxsfSwiUGFyZW50U3R5bGUiOnsiJHJlZiI6IjY1In19LCJEYXRlU3R5bGUiOnsiJGlkIjoiMjAxIiwiRm9udFNldHRpbmdzIjp7IiRpZCI6IjIwMiIsIkZvbnRTaXplIjoxMCwiRm9udE5hbWUiOiJDYWxpYnJpIiwiSXNCb2xkIjpmYWxzZSwiSXNJdGFsaWMiOmZhbHNlLCJJc1VuZGVybGluZWQiOmZhbHNlLCJQYXJlbnRTdHlsZSI6eyIkcmVmIjoiNzMifX0sIkF1dG9TaXplIjowLCJGb3JlZ3JvdW5kIjp7IiRpZCI6IjIwMyIsIkNvbG9yIjp7IiRpZCI6IjIwNCIsIkEiOjI1NSwiUiI6MTI3LCJHIjoxMjcsIkIiOjEyN31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wNSIsIkxpbmVDb2xvciI6bnVsbCwiTGluZVdlaWdodCI6MC4wLCJMaW5lVHlwZSI6MCwiUGFyZW50U3R5bGUiOm51bGx9LCJQYXJlbnRTdHlsZSI6eyIkcmVmIjoiNzIifX0sIkRhdGVGb3JtYXQiOnsiJHJlZiI6Ijc5In0sIklzVmlzaWJsZSI6dHJ1ZSwiUGFyZW50U3R5bGUiOnsiJHJlZiI6IjUzIn19LCJQb3NpdGlvbiI6eyIkaWQiOiIyMDYiLCJSYXRpbyI6MC4xNDY3NTAzNTgyOTg5NzI3OSwiSXNDdXN0b20iOnRydWV9LCJJZCI6IjkzYWZiNTU0LTU1MmEtNDIyMS1hNTM4LTBmNzkxOTQwOWFhNyIsIkltcG9ydElkIjpudWxsLCJUaXRsZSI6Ik1pbGVzdG9uZSA0IiwiTm90ZSI6bnVsbCwiSHlwZXJsaW5rIjpudWxsLCJJc0NoYW5nZWQiOmZhbHNlLCJJc05ldyI6dHJ1ZX0seyIkaWQiOiIyMDciLCJEYXRlIjoiMjAxNi0xMS0wN1QyMzo1OTo1OS45OTlaIiwiU3R5bGUiOnsiJGlkIjoiMjA4IiwiU2hhcGUiOjE0LCJDb25uZWN0b3JNYXJnaW4iOnsiJHJlZiI6IjU0In0sIkNvbm5lY3RvclN0eWxlIjp7IiRpZCI6IjIwOSIsIkxpbmVDb2xvciI6eyIkaWQiOiIyMTAiLCIkdHlwZSI6Ik5MUkUuQ29tbW9uLkRvbS5Tb2xpZENvbG9yQnJ1c2gsIE5MUkUuQ29tbW9uIiwiQ29sb3IiOnsiJGlkIjoiMjExIiwiQSI6MjU1LCJSIjoyNTUsIkciOjE5MiwiQiI6MH19LCJMaW5lV2VpZ2h0IjoxLjAsIkxpbmVUeXBlIjowLCJQYXJlbnRTdHlsZSI6eyIkcmVmIjoiNTUifX0sIklzQmVsb3dUaW1lYmFuZCI6ZmFsc2UsIkhpZGVEYXRlIjpmYWxzZSwiU2hhcGVTaXplIjoxLCJTcGFjaW5nIjowLjAsIlBhZGRpbmciOnsiJGlkIjoiMjEyIiwiVG9wIjowLCJMZWZ0IjowLCJSaWdodCI6MCwiQm90dG9tIjowfSwiU2hhcGVTdHlsZSI6eyIkaWQiOiIyMTMiLCJNYXJnaW4iOnsiJHJlZiI6IjYwIn0sIlBhZGRpbmciOnsiJHJlZiI6IjYxIn0sIkJhY2tncm91bmQiOnsiJGlkIjoiMjE0IiwiQ29sb3IiOnsiJGlkIjoiMjE1IiwiQSI6MjU1LCJSIjoyNTUsIkciOjE5MiwiQiI6MH19LCJJc1Zpc2libGUiOnRydWUsIldpZHRoIjoxOC4wLCJIZWlnaHQiOjIwLjAsIkJvcmRlclN0eWxlIjp7IiRpZCI6IjIxNiIsIkxpbmVDb2xvciI6eyIkcmVmIjoiNjMifSwiTGluZVdlaWdodCI6MC4wLCJMaW5lVHlwZSI6MCwiUGFyZW50U3R5bGUiOnsiJHJlZiI6IjYyIn19LCJQYXJlbnRTdHlsZSI6eyIkcmVmIjoiNTkifX0sIlRpdGxlU3R5bGUiOnsiJGlkIjoiMjE3IiwiRm9udFNldHRpbmdzIjp7IiRpZCI6IjIxOCIsIkZvbnRTaXplIjoxMCwiRm9udE5hbWUiOiJDYWxpYnJpIiwiSXNCb2xkIjp0cnVlLCJJc0l0YWxpYyI6ZmFsc2UsIklzVW5kZXJsaW5lZCI6ZmFsc2UsIlBhcmVudFN0eWxlIjp7IiRyZWYiOiI2NiJ9fSwiQXV0b1NpemUiOjAsIkZvcmVncm91bmQiOnsiJGlkIjoiMjE5IiwiQ29sb3IiOnsiJGlkIjoiMjIwIiwiQSI6MjU1LCJSIjoyNTUsIkciOjE1MywiQiI6MH19LCJNYXhXaWR0aCI6NTEuNjI1MDM4MTQ2OTcyNjU2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MjEiLCJMaW5lQ29sb3IiOm51bGwsIkxpbmVXZWlnaHQiOjAuMCwiTGluZVR5cGUiOjAsIlBhcmVudFN0eWxlIjpudWxsfSwiUGFyZW50U3R5bGUiOnsiJHJlZiI6IjY1In19LCJEYXRlU3R5bGUiOnsiJGlkIjoiMjIyIiwiRm9udFNldHRpbmdzIjp7IiRpZCI6IjIyMyIsIkZvbnRTaXplIjo4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mYWxzZSwiV2lkdGgiOjAuMCwiSGVpZ2h0IjowLjAsIkJvcmRlclN0eWxlIjp7IiRpZCI6IjIyNCIsIkxpbmVDb2xvciI6bnVsbCwiTGluZVdlaWdodCI6MC4wLCJMaW5lVHlwZSI6MCwiUGFyZW50U3R5bGUiOm51bGx9LCJQYXJlbnRTdHlsZSI6eyIkcmVmIjoiNzIifX0sIkRhdGVGb3JtYXQiOnsiJHJlZiI6Ijc5In0sIklzVmlzaWJsZSI6dHJ1ZSwiUGFyZW50U3R5bGUiOnsiJHJlZiI6IjUzIn19LCJQb3NpdGlvbiI6eyIkaWQiOiIyMjUiLCJSYXRpbyI6MC4xMDExMzUzMTA0MjAyODM1NiwiSXNDdXN0b20iOnRydWV9LCJJZCI6IjZhMjgzYjM2LTczNzUtNDE1Yi05MmIwLWU1ZmM0ZTE2YTBjYyIsIkltcG9ydElkIjpudWxsLCJUaXRsZSI6Ik1pbGVzdG9uZSA1IiwiTm90ZSI6bnVsbCwiSHlwZXJsaW5rIjpudWxsLCJJc0NoYW5nZWQiOmZhbHNlLCJJc05ldyI6dHJ1ZX0seyIkaWQiOiIyMjYiLCJEYXRlIjoiMjAxNi0xMi0yMFQyMzo1OTo1OS45OTlaIiwiU3R5bGUiOnsiJGlkIjoiMjI3IiwiU2hhcGUiOjgsIkNvbm5lY3Rvck1hcmdpbiI6eyIkcmVmIjoiNTQifSwiQ29ubmVjdG9yU3R5bGUiOnsiJGlkIjoiMjI4IiwiTGluZUNvbG9yIjp7IiRpZCI6IjIyOSIsIiR0eXBlIjoiTkxSRS5Db21tb24uRG9tLlNvbGlkQ29sb3JCcnVzaCwgTkxSRS5Db21tb24iLCJDb2xvciI6eyIkaWQiOiIyMzAiLCJBIjoyNTUsIlIiOjk4LCJHIjoxODEsIkIiOjEyM319LCJMaW5lV2VpZ2h0IjoxLjAsIkxpbmVUeXBlIjowLCJQYXJlbnRTdHlsZSI6eyIkcmVmIjoiNTUifX0sIklzQmVsb3dUaW1lYmFuZCI6ZmFsc2UsIkhpZGVEYXRlIjpmYWxzZSwiU2hhcGVTaXplIjoxLCJTcGFjaW5nIjowLjAsIlBhZGRpbmciOnsiJGlkIjoiMjMxIiwiVG9wIjowLCJMZWZ0IjowLCJSaWdodCI6MCwiQm90dG9tIjowfSwiU2hhcGVTdHlsZSI6eyIkaWQiOiIyMzIiLCJNYXJnaW4iOnsiJHJlZiI6IjYwIn0sIlBhZGRpbmciOnsiJHJlZiI6IjYxIn0sIkJhY2tncm91bmQiOnsiJGlkIjoiMjMzIiwiQ29sb3IiOnsiJGlkIjoiMjM0IiwiQSI6MjU1LCJSIjo5OCwiRyI6MTgxLCJCIjoxMjN9fSwiSXNWaXNpYmxlIjp0cnVlLCJXaWR0aCI6MTguMCwiSGVpZ2h0IjoyMC4wLCJCb3JkZXJTdHlsZSI6eyIkaWQiOiIyMzUiLCJMaW5lQ29sb3IiOnsiJHJlZiI6IjYzIn0sIkxpbmVXZWlnaHQiOjAuMCwiTGluZVR5cGUiOjAsIlBhcmVudFN0eWxlIjp7IiRyZWYiOiI2MiJ9fSwiUGFyZW50U3R5bGUiOnsiJHJlZiI6IjU5In19LCJUaXRsZVN0eWxlIjp7IiRpZCI6IjIzNiIsIkZvbnRTZXR0aW5ncyI6eyIkaWQiOiIyMzciLCJGb250U2l6ZSI6MTAsIkZvbnROYW1lIjoiQ2FsaWJyaSIsIklzQm9sZCI6dHJ1ZSwiSXNJdGFsaWMiOmZhbHNlLCJJc1VuZGVybGluZWQiOmZhbHNlLCJQYXJlbnRTdHlsZSI6eyIkcmVmIjoiNjYifX0sIkF1dG9TaXplIjowLCJGb3JlZ3JvdW5kIjp7IiRpZCI6IjIzOCIsIkNvbG9yIjp7IiRpZCI6IjIzOS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O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ZmFsc2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JGlkIjoiMjQ0IiwiUmF0aW8iOjAuMDU4NjkyMTk3NDQ2NDY5OTA0LCJJc0N1c3RvbSI6dHJ1ZX0sIklkIjoiN2IwOTk2NDYtNGZmZC00Y2QzLWEzYjMtODNhYjFiYTIyNDM4IiwiSW1wb3J0SWQiOm51bGwsIlRpdGxlIjoiTWlsZXN0b25lIDYiLCJOb3RlIjpudWxsLCJIeXBlcmxpbmsiOm51bGwsIklzQ2hhbmdlZCI6ZmFsc2UsIklzTmV3Ijp0cnVlfSx7IiRpZCI6IjI0NSIsIkRhdGUiOiIyMDE3LTAxLTMwVDIzOjU5OjU5Ljk5OVoiLCJTdHlsZSI6eyIkaWQiOiIyNDYiLCJTaGFwZSI6MTMsIkNvbm5lY3Rvck1hcmdpbiI6eyIkcmVmIjoiNTQifSwiQ29ubmVjdG9yU3R5bGUiOnsiJGlkIjoiMjQ3IiwiTGluZUNvbG9yIjp7IiRpZCI6IjI0OCIsIiR0eXBlIjoiTkxSRS5Db21tb24uRG9tLlNvbGlkQ29sb3JCcnVzaCwgTkxSRS5Db21tb24iLCJDb2xvciI6eyIkaWQiOiIyNDkiLCJBIjoyNTUsIlIiOjk4LCJHIjoxODEsIkIiOjEyM319LCJMaW5lV2VpZ2h0IjoxLjAsIkxpbmVUeXBlIjowLCJQYXJlbnRTdHlsZSI6eyIkcmVmIjoiNTUifX0sIklzQmVsb3dUaW1lYmFuZCI6ZmFsc2UsIkhpZGVEYXRlIjpmYWxzZSwiU2hhcGVTaXplIjoyLCJTcGFjaW5nIjowLjAsIlBhZGRpbmciOnsiJGlkIjoiMjUwIiwiVG9wIjowLCJMZWZ0IjowLCJSaWdodCI6MCwiQm90dG9tIjowfSwiU2hhcGVTdHlsZSI6eyIkaWQiOiIyNTEiLCJNYXJnaW4iOnsiJHJlZiI6IjYwIn0sIlBhZGRpbmciOnsiJHJlZiI6IjYxIn0sIkJhY2tncm91bmQiOnsiJGlkIjoiMjUyIiwiQ29sb3IiOnsiJGlkIjoiMjUzIiwiQSI6MjU1LCJSIjo5OCwiRyI6MTgxLCJCIjoxMjN9fSwiSXNWaXNpYmxlIjp0cnVlLCJXaWR0aCI6MjQuMCwiSGVpZ2h0IjoyNi4wLCJCb3JkZXJTdHlsZSI6eyIkaWQiOiIyNTQiLCJMaW5lQ29sb3IiOnsiJHJlZiI6IjYzIn0sIkxpbmVXZWlnaHQiOjAuMCwiTGluZVR5cGUiOjAsIlBhcmVudFN0eWxlIjp7IiRyZWYiOiI2MiJ9fSwiUGFyZW50U3R5bGUiOnsiJHJlZiI6IjU5In19LCJUaXRsZVN0eWxlIjp7IiRpZCI6IjI1NSIsIkZvbnRTZXR0aW5ncyI6eyIkaWQiOiIyNTYiLCJGb250U2l6ZSI6MTAsIkZvbnROYW1lIjoiQ2FsaWJyaSIsIklzQm9sZCI6dHJ1ZSwiSXNJdGFsaWMiOmZhbHNlLCJJc1VuZGVybGluZWQiOmZhbHNlLCJQYXJlbnRTdHlsZSI6eyIkcmVmIjoiNjYifX0sIkF1dG9TaXplIjowLCJGb3JlZ3JvdW5kIjp7IiRpZCI6IjI1NyIsIkNvbG9yIjp7IiRpZCI6IjI1OCIsIkEiOjI1NSwiUiI6NzIsIkciOjE1NCwiQiI6OTd9fSwiTWF4V2lkdGgiOjUxLjYyNTAzODE0Njk3MjY1NiwiTWF4SGVpZ2h0IjoiSW5maW5pdHkiLCJTbWFydEZvcmVncm91bmRJc0FjdGl2ZSI6ZmFsc2UsIkhvcml6b250YWxBbGlnbm1lbnQiOjEsIlZlcnRpY2FsQWxpZ25tZW50IjowLCJTbWFydEZvcmVncm91bmQiOm51bGwsIk1hcmdpbiI6eyIkcmVmIjoiNjkifSwiUGFkZGluZyI6eyIkcmVmIjoiNzAifSwiQmFja2dyb3VuZCI6eyIkcmVmIjoiNzEifSwiSXNWaXNpYmxlIjp0cnVlLCJXaWR0aCI6MC4wLCJIZWlnaHQiOjAuMCwiQm9yZGVyU3R5bGUiOnsiJGlkIjoiMjU5IiwiTGluZUNvbG9yIjpudWxsLCJMaW5lV2VpZ2h0IjowLjAsIkxpbmVUeXBlIjowLCJQYXJlbnRTdHlsZSI6bnVsbH0sIlBhcmVudFN0eWxlIjp7IiRyZWYiOiI2NSJ9fSwiRGF0ZVN0eWxlIjp7IiRpZCI6IjI2MCIsIkZvbnRTZXR0aW5ncyI6eyIkaWQiOiIyNjEiLCJGb250U2l6ZSI6MTAsIkZvbnROYW1lIjoiQ2FsaWJyaSIsIklzQm9sZCI6ZmFsc2UsIklzSXRhbGljIjpmYWxzZSwiSXNVbmRlcmxpbmVkIjpmYWxzZSwiUGFyZW50U3R5bGUiOnsiJHJlZiI6IjczIn19LCJBdXRvU2l6ZSI6MCwiRm9yZWdyb3VuZCI6eyIkaWQiOiIyNjIiLCJDb2xvciI6eyIkaWQiOiIyNjMiLCJBIjoyNTUsIlIiOjEyNywiRyI6MTI3LCJCIjoxMjd9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jQiLCJMaW5lQ29sb3IiOm51bGwsIkxpbmVXZWlnaHQiOjAuMCwiTGluZVR5cGUiOjAsIlBhcmVudFN0eWxlIjpudWxsfSwiUGFyZW50U3R5bGUiOnsiJHJlZiI6IjcyIn19LCJEYXRlRm9ybWF0Ijp7IiRyZWYiOiI3OSJ9LCJJc1Zpc2libGUiOnRydWUsIlBhcmVudFN0eWxlIjp7IiRyZWYiOiI1MyJ9fSwiUG9zaXRpb24iOnsiJGlkIjoiMjY1IiwiUmF0aW8iOjAuMDkxNzY1MjI3MTQxMjAzNywiSXNDdXN0b20iOnRydWV9LCJJZCI6IjdmNTgzZGUwLTg1NGEtNGNhYy1iODk4LTM3ZjNhMzc5YmI0YSIsIkltcG9ydElkIjpudWxsLCJUaXRsZSI6Ik1pbGVzdG9uZSA3IiwiTm90ZSI6bnVsbCwiSHlwZXJsaW5rIjpudWxsLCJJc0NoYW5nZWQiOmZhbHNlLCJJc05ldyI6dHJ1ZX1dLCJUYXNrcyI6W3siJGlkIjoiMjY2IiwiR3JvdXBOYW1lIjpudWxsLCJTdGFydERhdGUiOiIyMDE2LTA3LTI1VDAwOjAwOjAwWiIsIkVuZERhdGUiOiIyMDE2LTA4LTAxVDIzOjU5OjU5Ljk5OVoiLCJQZXJjZW50YWdlQ29tcGxldGUiOm51bGwsIlN0eWxlIjp7IiRpZCI6IjI2NyIsIlNoYXBlIjoyLCJTaGFwZVRoaWNrbmVzcyI6MSwiRHVyYXRpb25Gb3JtYXQiOjAsIkluY2x1ZGVOb25Xb3JraW5nRGF5c0luRHVyYXRpb24iOmZhbHNlLCJQZXJjZW50YWdlQ29tcGxldGVTdHlsZSI6eyIkaWQiOiIyNjgiLCJGb250U2V0dGluZ3MiOnsiJGlkIjoiMjY5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jcwIiwiTGluZUNvbG9yIjpudWxsLCJMaW5lV2VpZ2h0IjowLjAsIkxpbmVUeXBlIjowLCJQYXJlbnRTdHlsZSI6bnVsbH0sIlBhcmVudFN0eWxlIjp7IiRyZWYiOiI4MSJ9fSwiRHVyYXRpb25TdHlsZSI6eyIkaWQiOiIyNzEiLCJGb250U2V0dGluZ3MiOnsiJGlkIjoiMjcyIiwiRm9udFNpemUiOjEwLCJGb250TmFtZSI6IkNhbGlicmkiLCJJc0JvbGQiOmZhbHNlLCJJc0l0YWxpYyI6ZmFsc2UsIklzVW5kZXJsaW5lZCI6ZmFsc2UsIlBhcmVudFN0eWxlIjp7IiRyZWYiOiI4OSJ9fSwiQXV0b1NpemUiOjAsIkZvcmVncm91bmQiOnsiJGlkIjoiMjczIiwiQ29sb3IiOnsiJGlkIjoiMjc0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I3NSIsIkxpbmVDb2xvciI6bnVsbCwiTGluZVdlaWdodCI6MC4wLCJMaW5lVHlwZSI6MCwiUGFyZW50U3R5bGUiOm51bGx9LCJQYXJlbnRTdHlsZSI6eyIkcmVmIjoiODgifX0sIkhvcml6b250YWxDb25uZWN0b3JTdHlsZSI6eyIkaWQiOiIyNzYiLCJMaW5lQ29sb3IiOnsiJHJlZiI6Ijk2In0sIkxpbmVXZWlnaHQiOjAuMCwiTGluZVR5cGUiOjAsIlBhcmVudFN0eWxlIjp7IiRyZWYiOiI5NSJ9fSwiVmVydGljYWxDb25uZWN0b3JTdHlsZSI6eyIkaWQiOiIyNzc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yNzgiLCJNYXJnaW4iOnsiJHJlZiI6IjEwMiJ9LCJQYWRkaW5nIjp7IiRyZWYiOiIxMDMifSwiQmFja2dyb3VuZCI6eyIkaWQiOiIyNzkiLCJDb2xvciI6eyIkaWQiOiIyODAiLCJBIjoyNTUsIlIiOjgsIkciOjEyNywiQiI6MTk1fX0sIklzVmlzaWJsZSI6dHJ1ZSwiV2lkdGgiOjAuMCwiSGVpZ2h0IjoxNi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nsiJHJlZiI6IjEwMSJ9fSwiVGl0bGVTdHlsZSI6eyIkaWQiOiIyODQiLCJGb250U2V0dGluZ3MiOnsiJGlkIjoiMjg1IiwiRm9udFNpemUiOjEwLCJGb250TmFtZSI6IkNhbGlicmkiLCJJc0JvbGQiOnRydWUsIklzSXRhbGljIjpmYWxzZSwiSXNVbmRlcmxpbmVkIjpmYWxzZSwiUGFyZW50U3R5bGUiOnsiJHJlZiI6IjEwOCJ9fSwiQXV0b1NpemUiOjAsIkZvcmVncm91bmQiOnsiJGlkIjoiMjg2IiwiQ29sb3IiOnsiJGlkIjoiMjg3IiwiQSI6MjU1LCJSIjowLCJHIjoxMTIsIkIiOjE5Mn19LCJNYXhXaWR0aCI6NTAuODY3MDA4MjA5MjI4NTE2LCJNYXhIZWlnaHQiOiJJbmZpbml0eSIsIlNtYXJ0Rm9yZWdyb3VuZElzQWN0aXZlIjpmYWxzZSwiSG9yaXpvbnRhbEFsaWdubWVudCI6MiwiVmVydGljYWxBbGlnbm1lbnQiOjAsIlNtYXJ0Rm9yZWdyb3VuZCI6bnVsbCwiTWFyZ2luIjp7IiRyZWYiOiIxMTEifSwiUGFkZGluZyI6eyIkcmVmIjoiMTEyIn0sIkJhY2tncm91bmQiOnsiJHJlZiI6IjExMyJ9LCJJc1Zpc2libGUiOnRydWUsIldpZHRoIjowLjAsIkhlaWdodCI6MC4wLCJCb3JkZXJTdHlsZSI6eyIkaWQiOiIyODgiLCJMaW5lQ29sb3IiOm51bGwsIkxpbmVXZWlnaHQiOjAuMCwiTGluZVR5cGUiOjAsIlBhcmVudFN0eWxlIjpudWxsfSwiUGFyZW50U3R5bGUiOnsiJHJlZiI6IjEwNyJ9fSwiRGF0ZVN0eWxlIjp7IiRpZCI6IjI4OSIsIkZvbnRTZXR0aW5ncyI6eyIkaWQiOiIyOTAiLCJGb250U2l6ZSI6MTAsIkZvbnROYW1lIjoiQ2FsaWJyaSIsIklzQm9sZCI6ZmFsc2UsIklzSXRhbGljIjpmYWxzZSwiSXNVbmRlcmxpbmVkIjpmYWxzZSwiUGFyZW50U3R5bGUiOnsiJHJlZiI6IjExNSJ9fSwiQXV0b1NpemUiOjAsIkZvcmVncm91bmQiOnsiJGlkIjoiMjkxIiwiQ29sb3IiOnsiJGlkIjoiMjkyIiwiQSI6MjU1LCJSIjoxMjcsIkciOjEyNywiQiI6MTI3fX0sIk1heFdpZHRoIjoyMDAuMCwiTWF4SGVpZ2h0IjoiSW5maW5pdHkiLCJTbWFydEZvcmVncm91bmRJc0FjdGl2ZSI6ZmFsc2UsIkhvcml6b250YWxBbGlnbm1lbnQiOjAsIlZlcnRpY2FsQWxpZ25tZW50IjowLCJTbWFydEZvcmVncm91bmQiOm51bGwsIk1hcmdpbiI6eyIkcmVmIjoiMTE4In0sIlBhZGRpbmciOnsiJHJlZiI6IjExOSJ9LCJCYWNrZ3JvdW5kIjp7IiRyZWYiOiIxMjAifSwiSXNWaXNpYmxlIjp0cnVlLCJXaWR0aCI6MC4wLCJIZWlnaHQiOjAuMCwiQm9yZGVyU3R5bGUiOnsiJGlkIjoiMjkzIiwiTGluZUNvbG9yIjpudWxsLCJMaW5lV2VpZ2h0IjowLjAsIkxpbmVUeXBlIjowLCJQYXJlbnRTdHlsZSI6bnVsbH0sIlBhcmVudFN0eWxlIjp7IiRyZWYiOiIxMTQifX0sIkRhdGVGb3JtYXQiOnsiJGlkIjoiMjk0IiwiRm9ybWF0U3RyaW5nIjoiTU1NIGQiLCJTZXBhcmF0b3IiOiIvIiwiVXNlSW50ZXJuYXRpb25hbERhdGVGb3JtYXQiOmZhbHNlfSwiSXNWaXNpYmxlIjp0cnVlLCJQYXJlbnRTdHlsZSI6eyIkcmVmIjoiODAifX0sIkluZGV4IjoxLCJJZCI6IjdjNTE4ZmIzLTdmMjEtNDJiYi04ZTA0LTQ1OTIwZDA0MDNiNSIsIkltcG9ydElkIjpudWxsLCJUaXRsZSI6IlRhc2sgMSBIZXJlIiwiTm90ZSI6bnVsbCwiSHlwZXJsaW5rIjpudWxsLCJJc0NoYW5nZWQiOmZhbHNlLCJJc05ldyI6dHJ1ZX0seyIkaWQiOiIyOTUiLCJHcm91cE5hbWUiOm51bGwsIlN0YXJ0RGF0ZSI6IjIwMTYtMDgtMTVUMDA6MDA6MDBaIiwiRW5kRGF0ZSI6IjIwMTYtMDktMDdUMjM6NTk6NTkuOTk5WiIsIlBlcmNlbnRhZ2VDb21wbGV0ZSI6bnVsbCwiU3R5bGUiOnsiJGlkIjoiMjk2IiwiU2hhcGUiOjIsIlNoYXBlVGhpY2tuZXNzIjoxLCJEdXJhdGlvbkZvcm1hdCI6MCwiSW5jbHVkZU5vbldvcmtpbmdEYXlzSW5EdXJhdGlvbiI6ZmFsc2UsIlBlcmNlbnRhZ2VDb21wbGV0ZVN0eWxlIjp7IiRpZCI6IjI5NyIsIkZvbnRTZXR0aW5ncyI6eyIkaWQiOiIyOTgiLCJGb250U2l6ZSI6MTAsIkZvbnROYW1lIjoiQ2FsaWJyaSIsIklzQm9sZCI6ZmFsc2UsIklzSXRhbGljIjpmYWxzZSwiSXNVbmRlcmxpbmVkIjpmYWxzZSwiUGFyZW50U3R5bGUiOnsiJHJlZiI6IjgyIn19LCJBdXRvU2l6ZSI6MCwiRm9yZWdyb3VuZCI6eyIkcmVmIjoiODMifSwiTWF4V2lkdGgiOjIwMC4wLCJNYXhIZWlnaHQiOiJJbmZpbml0eSIsIlNtYXJ0Rm9yZWdyb3VuZElzQWN0aXZlIjpmYWxzZSwiSG9yaXpvbnRhbEFsaWdubWVudCI6MCwiVmVydGljYWxBbGlnbm1lbnQiOjAsIlNtYXJ0Rm9yZWdyb3VuZCI6bnVsbCwiTWFyZ2luIjp7IiRyZWYiOiI4NSJ9LCJQYWRkaW5nIjp7IiRyZWYiOiI4NiJ9LCJCYWNrZ3JvdW5kIjp7IiRyZWYiOiI4NyJ9LCJJc1Zpc2libGUiOnRydWUsIldpZHRoIjowLjAsIkhlaWdodCI6MC4wLCJCb3JkZXJTdHlsZSI6eyIkaWQiOiIyOTkiLCJMaW5lQ29sb3IiOm51bGwsIkxpbmVXZWlnaHQiOjAuMCwiTGluZVR5cGUiOjAsIlBhcmVudFN0eWxlIjpudWxsfSwiUGFyZW50U3R5bGUiOnsiJHJlZiI6IjgxIn19LCJEdXJhdGlvblN0eWxlIjp7IiRpZCI6IjMwMCIsIkZvbnRTZXR0aW5ncyI6eyIkaWQiOiIzMDEiLCJGb250U2l6ZSI6MTAsIkZvbnROYW1lIjoiQ2FsaWJyaSIsIklzQm9sZCI6ZmFsc2UsIklzSXRhbGljIjpmYWxzZSwiSXNVbmRlcmxpbmVkIjpmYWxzZSwiUGFyZW50U3R5bGUiOnsiJHJlZiI6Ijg5In19LCJBdXRvU2l6ZSI6MCwiRm9yZWdyb3VuZCI6eyIkaWQiOiIzMDIiLCJDb2xvciI6eyIkaWQiOiIzMDMiLCJBIjoyNTUsIlIiOjE5MiwiRyI6ODAsIkIiOjc3fX0sIk1heFdpZHRoIjoyMDAuMCwiTWF4SGVpZ2h0IjoiSW5maW5pdHkiLCJTbWFydEZvcmVncm91bmRJc0FjdGl2ZSI6ZmFsc2UsIkhvcml6b250YWxBbGlnbm1lbnQiOjAsIlZlcnRpY2FsQWxpZ25tZW50IjowLCJTbWFydEZvcmVncm91bmQiOm51bGwsIk1hcmdpbiI6eyIkcmVmIjoiOTIifSwiUGFkZGluZyI6eyIkcmVmIjoiOTMifSwiQmFja2dyb3VuZCI6eyIkcmVmIjoiOTQifSwiSXNWaXNpYmxlIjp0cnVlLCJXaWR0aCI6MC4wLCJIZWlnaHQiOjAuMCwiQm9yZGVyU3R5bGUiOnsiJGlkIjoiMzA0IiwiTGluZUNvbG9yIjpudWxsLCJMaW5lV2VpZ2h0IjowLjAsIkxpbmVUeXBlIjowLCJQYXJlbnRTdHlsZSI6bnVsbH0sIlBhcmVudFN0eWxlIjp7IiRyZWYiOiI4OCJ9fSwiSG9yaXpvbnRhbENvbm5lY3RvclN0eWxlIjp7IiRpZCI6IjMwNSIsIkxpbmVDb2xvciI6eyIkcmVmIjoiOTYifSwiTGluZVdlaWdodCI6MC4wLCJMaW5lVHlwZSI6MCwiUGFyZW50U3R5bGUiOnsiJHJlZiI6Ijk1In19LCJWZXJ0aWNhbENvbm5lY3RvclN0eWxlIjp7IiRpZCI6IjMwNiIsIkxpbmVDb2xvciI6eyIkcmVmIjoiOTkifSwiTGluZVdlaWdodCI6MC4wLCJMaW5lVHlwZSI6MCwiUGFyZW50U3R5bGUiOnsiJHJlZiI6Ijk4In19LCJNYXJnaW4iOm51bGwsIlN0YXJ0RGF0ZVBvc2l0aW9uIjo0LCJFbmREYXRlUG9zaXRpb24iOjQsIlRpdGxlUG9zaXRpb24iOjMsIkR1cmF0aW9uUG9zaXRpb24iOjYsIlBlcmNlbnRhZ2VDb21wbGV0ZWRQb3NpdGlvbiI6NiwiU3BhY2luZyI6NSwiSXNCZWxvd1RpbWViYW5kIjp0cnVlLCJQZXJjZW50YWdlQ29tcGxldGVTaGFwZU9wYWNpdHkiOjM1LCJTaGFwZVN0eWxlIjp7IiRpZCI6IjMwNyIsIk1hcmdpbiI6eyIkcmVmIjoiMTAyIn0sIlBhZGRpbmciOnsiJHJlZiI6IjEwMyJ9LCJCYWNrZ3JvdW5kIjp7IiRpZCI6IjMwOCIsIkNvbG9yIjp7IiRpZCI6IjMwOSIsIkEiOjI1NSwiUiI6MjEwLCJHIjo3MSwiQiI6Mzh9fSwiSXNWaXNpYmxlIjp0cnVlLCJXaWR0aCI6MC4wLCJIZWlnaHQiOjE2LjAsIkJvcmRlclN0eWxlIjp7IiRpZCI6IjMxMCIsIkxpbmVDb2xvciI6eyIkaWQiOiIzMTEiLCIkdHlwZSI6Ik5MUkUuQ29tbW9uLkRvbS5Tb2xpZENvbG9yQnJ1c2gsIE5MUkUuQ29tbW9uIiwiQ29sb3IiOnsiJGlkIjoiMzEyIiwiQSI6MjU1LCJSIjoyNTUsIkciOjAsIkIiOjB9fSwiTGluZVdlaWdodCI6MC4wLCJMaW5lVHlwZSI6MCwiUGFyZW50U3R5bGUiOm51bGx9LCJQYXJlbnRTdHlsZSI6eyIkcmVmIjoiMTAxIn19LCJUaXRsZVN0eWxlIjp7IiRpZCI6IjMxMyIsIkZvbnRTZXR0aW5ncyI6eyIkaWQiOiIzMTQiLCJGb250U2l6ZSI6MTAsIkZvbnROYW1lIjoiQ2FsaWJyaSIsIklzQm9sZCI6dHJ1ZSwiSXNJdGFsaWMiOmZhbHNlLCJJc1VuZGVybGluZWQiOmZhbHNlLCJQYXJlbnRTdHlsZSI6eyIkcmVmIjoiMTA4In19LCJBdXRvU2l6ZSI6MCwiRm9yZWdyb3VuZCI6eyIkaWQiOiIzMTUiLCJDb2xvciI6eyIkaWQiOiIzMTYiLCJBIjoyNTUsIlIiOjIxMCwiRyI6NzEsIkIiOjM4fX0sIk1heFdpZHRoIjo1MS40OTgwMzE2MTYyMTA5MzgsIk1heEhlaWdodCI6IkluZmluaXR5IiwiU21hcnRGb3JlZ3JvdW5kSXNBY3RpdmUiOmZhbHNlLCJIb3Jpem9udGFsQWxpZ25tZW50IjoyLCJWZXJ0aWNhbEFsaWdubWVudCI6MCwiU21hcnRGb3JlZ3JvdW5kIjpudWxsLCJNYXJnaW4iOnsiJHJlZiI6IjExMSJ9LCJQYWRkaW5nIjp7IiRyZWYiOiIxMTIifSwiQmFja2dyb3VuZCI6eyIkcmVmIjoiMTEzIn0sIklzVmlzaWJsZSI6dHJ1ZSwiV2lkdGgiOjAuMCwiSGVpZ2h0IjowLjAsIkJvcmRlclN0eWxlIjp7IiRpZCI6IjMxNyIsIkxpbmVDb2xvciI6bnVsbCwiTGluZVdlaWdodCI6MC4wLCJMaW5lVHlwZSI6MCwiUGFyZW50U3R5bGUiOm51bGx9LCJQYXJlbnRTdHlsZSI6eyIkcmVmIjoiMTA3In19LCJEYXRlU3R5bGUiOnsiJGlkIjoiMzE4IiwiRm9udFNldHRpbmdzIjp7IiRpZCI6IjMxOSIsIkZvbnRTaXplIjoxMCwiRm9udE5hbWUiOiJDYWxpYnJpIiwiSXNCb2xkIjpmYWxzZSwiSXNJdGFsaWMiOmZhbHNlLCJJc1VuZGVybGluZWQiOmZhbHNlLCJQYXJlbnRTdHlsZSI6eyIkcmVmIjoiMTE1In19LCJBdXRvU2l6ZSI6MCwiRm9yZWdyb3VuZCI6eyIkaWQiOiIzMjAiLCJDb2xvciI6eyIkaWQiOiIzMjEiLCJBIjoyNTUsIlIiOjEyNywiRyI6MTI3LCJCIjoxMjd9fSwiTWF4V2lkdGgiOjIwMC4wLCJNYXhIZWlnaHQiOiJJbmZpbml0eSIsIlNtYXJ0Rm9yZWdyb3VuZElzQWN0aXZlIjpmYWxzZSwiSG9yaXpvbnRhbEFsaWdubWVudCI6MCwiVmVydGljYWxBbGlnbm1lbnQiOjAsIlNtYXJ0Rm9yZWdyb3VuZCI6bnVsbCwiTWFyZ2luIjp7IiRyZWYiOiIxMTgifSwiUGFkZGluZyI6eyIkcmVmIjoiMTE5In0sIkJhY2tncm91bmQiOnsiJHJlZiI6IjEyMCJ9LCJJc1Zpc2libGUiOnRydWUsIldpZHRoIjowLjAsIkhlaWdodCI6MC4wLCJCb3JkZXJTdHlsZSI6eyIkaWQiOiIzMjIiLCJMaW5lQ29sb3IiOm51bGwsIkxpbmVXZWlnaHQiOjAuMCwiTGluZVR5cGUiOjAsIlBhcmVudFN0eWxlIjpudWxsfSwiUGFyZW50U3R5bGUiOnsiJHJlZiI6IjExNCJ9fSwiRGF0ZUZvcm1hdCI6eyIkaWQiOiIzMjMiLCJGb3JtYXRTdHJpbmciOiJNTU0gZCIsIlNlcGFyYXRvciI6Ii8iLCJVc2VJbnRlcm5hdGlvbmFsRGF0ZUZvcm1hdCI6ZmFsc2V9LCJJc1Zpc2libGUiOnRydWUsIlBhcmVudFN0eWxlIjp7IiRyZWYiOiI4MCJ9fSwiSW5kZXgiOjIsIklkIjoiYmUzYWUzOGYtNjBiMy00MDJkLThhMTMtZjFlOTFlZWM0MWY1IiwiSW1wb3J0SWQiOm51bGwsIlRpdGxlIjoiVGFzayAyIEhlcmUiLCJOb3RlIjpudWxsLCJIeXBlcmxpbmsiOm51bGwsIklzQ2hhbmdlZCI6ZmFsc2UsIklzTmV3Ijp0cnVlfSx7IiRpZCI6IjMyNCIsIkdyb3VwTmFtZSI6bnVsbCwiU3RhcnREYXRlIjoiMjAxNi0wOC0xNVQwMDowMDowMFoiLCJFbmREYXRlIjoiMjAxNi0wOS0xN1QyMzo1OTo1OS45OTlaIiwiUGVyY2VudGFnZUNvbXBsZXRlIjpudWxsLCJTdHlsZSI6eyIkaWQiOiIzMjUiLCJTaGFwZSI6MiwiU2hhcGVUaGlja25lc3MiOjEsIkR1cmF0aW9uRm9ybWF0IjowLCJJbmNsdWRlTm9uV29ya2luZ0RheXNJbkR1cmF0aW9uIjpmYWxzZSwiUGVyY2VudGFnZUNvbXBsZXRlU3R5bGUiOnsiJGlkIjoiMzI2IiwiRm9udFNldHRpbmdzIjp7IiRpZCI6IjMyNyIsIkZvbnRTaXplIjoxMCwiRm9udE5hbWUiOiJDYWxpYnJpIiwiSXNCb2xkIjpmYWxzZSwiSXNJdGFsaWMiOmZhbHNlLCJJc1VuZGVybGluZWQiOmZhbHNlLCJQYXJlbnRTdHlsZSI6eyIkcmVmIjoiODIifX0sIkF1dG9TaXplIjowLCJGb3JlZ3JvdW5kIjp7IiRyZWYiOiI4MyJ9LCJNYXhXaWR0aCI6MjAwLjAsIk1heEhlaWdodCI6IkluZmluaXR5IiwiU21hcnRGb3JlZ3JvdW5kSXNBY3RpdmUiOmZhbHNlLCJIb3Jpem9udGFsQWxpZ25tZW50IjowLCJWZXJ0aWNhbEFsaWdubWVudCI6MCwiU21hcnRGb3JlZ3JvdW5kIjpudWxsLCJNYXJnaW4iOnsiJHJlZiI6Ijg1In0sIlBhZGRpbmciOnsiJHJlZiI6Ijg2In0sIkJhY2tncm91bmQiOnsiJHJlZiI6Ijg3In0sIklzVmlzaWJsZSI6dHJ1ZSwiV2lkdGgiOjAuMCwiSGVpZ2h0IjowLjAsIkJvcmRlclN0eWxlIjp7IiRpZCI6IjMyOCIsIkxpbmVDb2xvciI6bnVsbCwiTGluZVdlaWdodCI6MC4wLCJMaW5lVHlwZSI6MCwiUGFyZW50U3R5bGUiOm51bGx9LCJQYXJlbnRTdHlsZSI6eyIkcmVmIjoiODEifX0sIkR1cmF0aW9uU3R5bGUiOnsiJGlkIjoiMzI5IiwiRm9udFNldHRpbmdzIjp7IiRpZCI6IjMzMCIsIkZvbnRTaXplIjoxMCwiRm9udE5hbWUiOiJDYWxpYnJpIiwiSXNCb2xkIjpmYWxzZSwiSXNJdGFsaWMiOmZhbHNlLCJJc1VuZGVybGluZWQiOmZhbHNlLCJQYXJlbnRTdHlsZSI6eyIkcmVmIjoiODkifX0sIkF1dG9TaXplIjowLCJGb3JlZ3JvdW5kIjp7IiRpZCI6IjMzMSIsIkNvbG9yIjp7IiRpZCI6IjMzMiIsIkEiOjI1NSwiUiI6MTkyLCJHIjo4MCwiQiI6Nzd9fSwiTWF4V2lkdGgiOjIwMC4wLCJNYXhIZWlnaHQiOiJJbmZpbml0eSIsIlNtYXJ0Rm9yZWdyb3VuZElzQWN0aXZlIjpmYWxzZSwiSG9yaXpvbnRhbEFsaWdubWVudCI6MCwiVmVydGljYWxBbGlnbm1lbnQiOjAsIlNtYXJ0Rm9yZWdyb3VuZCI6bnVsbCwiTWFyZ2luIjp7IiRyZWYiOiI5MiJ9LCJQYWRkaW5nIjp7IiRyZWYiOiI5MyJ9LCJCYWNrZ3JvdW5kIjp7IiRyZWYiOiI5NCJ9LCJJc1Zpc2libGUiOnRydWUsIldpZHRoIjowLjAsIkhlaWdodCI6MC4wLCJCb3JkZXJTdHlsZSI6eyIkaWQiOiIzMzMiLCJMaW5lQ29sb3IiOm51bGwsIkxpbmVXZWlnaHQiOjAuMCwiTGluZVR5cGUiOjAsIlBhcmVudFN0eWxlIjpudWxsfSwiUGFyZW50U3R5bGUiOnsiJHJlZiI6Ijg4In19LCJIb3Jpem9udGFsQ29ubmVjdG9yU3R5bGUiOnsiJGlkIjoiMzM0IiwiTGluZUNvbG9yIjp7IiRyZWYiOiI5NiJ9LCJMaW5lV2VpZ2h0IjowLjAsIkxpbmVUeXBlIjowLCJQYXJlbnRTdHlsZSI6eyIkcmVmIjoiOTUifX0sIlZlcnRpY2FsQ29ubmVjdG9yU3R5bGUiOnsiJGlkIjoiMzM1IiwiTGluZUNvbG9yIjp7IiRyZWYiOiI5OSJ9LCJMaW5lV2VpZ2h0IjowLjAsIkxpbmVUeXBlIjowLCJQYXJlbnRTdHlsZSI6eyIkcmVmIjoiOTgifX0sIk1hcmdpbiI6bnVsbCwiU3RhcnREYXRlUG9zaXRpb24iOjQsIkVuZERhdGVQb3NpdGlvbiI6NCwiVGl0bGVQb3NpdGlvbiI6MywiRHVyYXRpb25Qb3NpdGlvbiI6NiwiUGVyY2VudGFnZUNvbXBsZXRlZFBvc2l0aW9uIjo2LCJTcGFjaW5nIjo1LCJJc0JlbG93VGltZWJhbmQiOnRydWUsIlBlcmNlbnRhZ2VDb21wbGV0ZVNoYXBlT3BhY2l0eSI6MzUsIlNoYXBlU3R5bGUiOnsiJGlkIjoiMzM2IiwiTWFyZ2luIjp7IiRyZWYiOiIxMDIifSwiUGFkZGluZyI6eyIkcmVmIjoiMTAzIn0sIkJhY2tncm91bmQiOnsiJGlkIjoiMzM3IiwiQ29sb3IiOnsiJGlkIjoiMzM4IiwiQSI6MjU1LCJSIjoyMTAsIkciOjcxLCJCIjozOH19LCJJc1Zpc2libGUiOnRydWUsIldpZHRoIjowLjAsIkhlaWdodCI6MTYuMCwiQm9yZGVyU3R5bGUiOnsiJGlkIjoiMzM5IiwiTGluZUNvbG9yIjp7IiRpZCI6IjM0MCIsIiR0eXBlIjoiTkxSRS5Db21tb24uRG9tLlNvbGlkQ29sb3JCcnVzaCwgTkxSRS5Db21tb24iLCJDb2xvciI6eyIkaWQiOiIzNDEiLCJBIjoyNTUsIlIiOjI1NSwiRyI6MCwiQiI6MH19LCJMaW5lV2VpZ2h0IjowLjAsIkxpbmVUeXBlIjowLCJQYXJlbnRTdHlsZSI6bnVsbH0sIlBhcmVudFN0eWxlIjp7IiRyZWYiOiIxMDEifX0sIlRpdGxlU3R5bGUiOnsiJGlkIjoiMzQyIiwiRm9udFNldHRpbmdzIjp7IiRpZCI6IjM0MyIsIkZvbnRTaXplIjoxMCwiRm9udE5hbWUiOiJDYWxpYnJpIiwiSXNCb2xkIjp0cnVlLCJJc0l0YWxpYyI6ZmFsc2UsIklzVW5kZXJsaW5lZCI6ZmFsc2UsIlBhcmVudFN0eWxlIjp7IiRyZWYiOiIxMDgifX0sIkF1dG9TaXplIjowLCJGb3JlZ3JvdW5kIjp7IiRpZCI6IjM0NCIsIkNvbG9yIjp7IiRpZCI6IjM0NSIsIkEiOjI1NSwiUiI6MjEwLCJHIjo3MSwiQiI6Mzh9fSwiTWF4V2lkdGgiOjUwLjg2NzAwODIwOTIy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Q2IiwiTGluZUNvbG9yIjpudWxsLCJMaW5lV2VpZ2h0IjowLjAsIkxpbmVUeXBlIjowLCJQYXJlbnRTdHlsZSI6bnVsbH0sIlBhcmVudFN0eWxlIjp7IiRyZWYiOiIxMDcifX0sIkRhdGVTdHlsZSI6eyIkaWQiOiIzNDciLCJGb250U2V0dGluZ3MiOnsiJGlkIjoiMzQ4IiwiRm9udFNpemUiOjEwLCJGb250TmFtZSI6IkNhbGlicmkiLCJJc0JvbGQiOmZhbHNlLCJJc0l0YWxpYyI6ZmFsc2UsIklzVW5kZXJsaW5lZCI6ZmFsc2UsIlBhcmVudFN0eWxlIjp7IiRyZWYiOiIxMTUifX0sIkF1dG9TaXplIjowLCJGb3JlZ3JvdW5kIjp7IiRpZCI6IjM0OSIsIkNvbG9yIjp7IiRpZCI6IjM1M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1MSIsIkxpbmVDb2xvciI6bnVsbCwiTGluZVdlaWdodCI6MC4wLCJMaW5lVHlwZSI6MCwiUGFyZW50U3R5bGUiOm51bGx9LCJQYXJlbnRTdHlsZSI6eyIkcmVmIjoiMTE0In19LCJEYXRlRm9ybWF0Ijp7IiRpZCI6IjM1MiIsIkZvcm1hdFN0cmluZyI6Ik1NTSBkIiwiU2VwYXJhdG9yIjoiLyIsIlVzZUludGVybmF0aW9uYWxEYXRlRm9ybWF0IjpmYWxzZX0sIklzVmlzaWJsZSI6dHJ1ZSwiUGFyZW50U3R5bGUiOnsiJHJlZiI6IjgwIn19LCJJbmRleCI6MywiSWQiOiI5YWExODNkNi01ZGYyLTRiMGMtOGZlYy1kMGEwMDI0NzE1ODMiLCJJbXBvcnRJZCI6bnVsbCwiVGl0bGUiOiJUYXNrIDMgSGVyZSIsIk5vdGUiOm51bGwsIkh5cGVybGluayI6bnVsbCwiSXNDaGFuZ2VkIjpmYWxzZSwiSXNOZXciOnRydWV9LHsiJGlkIjoiMzUzIiwiR3JvdXBOYW1lIjpudWxsLCJTdGFydERhdGUiOiIyMDE2LTA5LTA4VDAwOjAwOjAwWiIsIkVuZERhdGUiOiIyMDE2LTA5LTMwVDIzOjU5OjU5Ljk5OVoiLCJQZXJjZW50YWdlQ29tcGxldGUiOm51bGwsIlN0eWxlIjp7IiRpZCI6IjM1NCIsIlNoYXBlIjoyLCJTaGFwZVRoaWNrbmVzcyI6MSwiRHVyYXRpb25Gb3JtYXQiOjAsIkluY2x1ZGVOb25Xb3JraW5nRGF5c0luRHVyYXRpb24iOmZhbHNlLCJQZXJjZW50YWdlQ29tcGxldGVTdHlsZSI6eyIkaWQiOiIzNTUiLCJGb250U2V0dGluZ3MiOnsiJGlkIjoiMzU2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U3IiwiTGluZUNvbG9yIjpudWxsLCJMaW5lV2VpZ2h0IjowLjAsIkxpbmVUeXBlIjowLCJQYXJlbnRTdHlsZSI6bnVsbH0sIlBhcmVudFN0eWxlIjp7IiRyZWYiOiI4MSJ9fSwiRHVyYXRpb25TdHlsZSI6eyIkaWQiOiIzNTgiLCJGb250U2V0dGluZ3MiOnsiJGlkIjoiMzU5IiwiRm9udFNpemUiOjEwLCJGb250TmFtZSI6IkNhbGlicmkiLCJJc0JvbGQiOmZhbHNlLCJJc0l0YWxpYyI6ZmFsc2UsIklzVW5kZXJsaW5lZCI6ZmFsc2UsIlBhcmVudFN0eWxlIjp7IiRyZWYiOiI4OSJ9fSwiQXV0b1NpemUiOjAsIkZvcmVncm91bmQiOnsiJGlkIjoiMzYwIiwiQ29sb3IiOnsiJGlkIjoiMzYx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2MiIsIkxpbmVDb2xvciI6bnVsbCwiTGluZVdlaWdodCI6MC4wLCJMaW5lVHlwZSI6MCwiUGFyZW50U3R5bGUiOm51bGx9LCJQYXJlbnRTdHlsZSI6eyIkcmVmIjoiODgifX0sIkhvcml6b250YWxDb25uZWN0b3JTdHlsZSI6eyIkaWQiOiIzNjMiLCJMaW5lQ29sb3IiOnsiJHJlZiI6Ijk2In0sIkxpbmVXZWlnaHQiOjAuMCwiTGluZVR5cGUiOjAsIlBhcmVudFN0eWxlIjp7IiRyZWYiOiI5NSJ9fSwiVmVydGljYWxDb25uZWN0b3JTdHlsZSI6eyIkaWQiOiIzNjQ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NjUiLCJNYXJnaW4iOnsiJHJlZiI6IjEwMiJ9LCJQYWRkaW5nIjp7IiRyZWYiOiIxMDMifSwiQmFja2dyb3VuZCI6eyIkaWQiOiIzNjYiLCJDb2xvciI6eyIkaWQiOiIzNjciLCJBIjoyNTUsIlIiOjk4LCJHIjoxODEsIkIiOjEyM319LCJJc1Zpc2libGUiOnRydWUsIldpZHRoIjowLjAsIkhlaWdodCI6MTYuMCwiQm9yZGVyU3R5bGUiOnsiJGlkIjoiMzY4IiwiTGluZUNvbG9yIjp7IiRpZCI6IjM2OSIsIiR0eXBlIjoiTkxSRS5Db21tb24uRG9tLlNvbGlkQ29sb3JCcnVzaCwgTkxSRS5Db21tb24iLCJDb2xvciI6eyIkaWQiOiIzNzAiLCJBIjoyNTUsIlIiOjI1NSwiRyI6MCwiQiI6MH19LCJMaW5lV2VpZ2h0IjowLjAsIkxpbmVUeXBlIjowLCJQYXJlbnRTdHlsZSI6bnVsbH0sIlBhcmVudFN0eWxlIjp7IiRyZWYiOiIxMDEifX0sIlRpdGxlU3R5bGUiOnsiJGlkIjoiMzcxIiwiRm9udFNldHRpbmdzIjp7IiRpZCI6IjM3MiIsIkZvbnRTaXplIjoxMCwiRm9udE5hbWUiOiJDYWxpYnJpIiwiSXNCb2xkIjp0cnVlLCJJc0l0YWxpYyI6ZmFsc2UsIklzVW5kZXJsaW5lZCI6ZmFsc2UsIlBhcmVudFN0eWxlIjp7IiRyZWYiOiIxMDgifX0sIkF1dG9TaXplIjowLCJGb3JlZ3JvdW5kIjp7IiRpZCI6IjM3MyIsIkNvbG9yIjp7IiRpZCI6IjM3NCIsIkEiOjI1NSwiUiI6NzIsIkciOjE1NCwiQiI6OTd9fSwiTWF4V2lkdGgiOjUxLjQ5ODAzMTYxNjIxMDkzOC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Mzc1IiwiTGluZUNvbG9yIjpudWxsLCJMaW5lV2VpZ2h0IjowLjAsIkxpbmVUeXBlIjowLCJQYXJlbnRTdHlsZSI6bnVsbH0sIlBhcmVudFN0eWxlIjp7IiRyZWYiOiIxMDcifX0sIkRhdGVTdHlsZSI6eyIkaWQiOiIzNzYiLCJGb250U2V0dGluZ3MiOnsiJGlkIjoiMzc3IiwiRm9udFNpemUiOjEwLCJGb250TmFtZSI6IkNhbGlicmkiLCJJc0JvbGQiOmZhbHNlLCJJc0l0YWxpYyI6ZmFsc2UsIklzVW5kZXJsaW5lZCI6ZmFsc2UsIlBhcmVudFN0eWxlIjp7IiRyZWYiOiIxMTUifX0sIkF1dG9TaXplIjowLCJGb3JlZ3JvdW5kIjp7IiRpZCI6IjM3OCIsIkNvbG9yIjp7IiRpZCI6IjM3OS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M4MCIsIkxpbmVDb2xvciI6bnVsbCwiTGluZVdlaWdodCI6MC4wLCJMaW5lVHlwZSI6MCwiUGFyZW50U3R5bGUiOm51bGx9LCJQYXJlbnRTdHlsZSI6eyIkcmVmIjoiMTE0In19LCJEYXRlRm9ybWF0Ijp7IiRpZCI6IjM4MSIsIkZvcm1hdFN0cmluZyI6Ik1NTSBkIiwiU2VwYXJhdG9yIjoiLyIsIlVzZUludGVybmF0aW9uYWxEYXRlRm9ybWF0IjpmYWxzZX0sIklzVmlzaWJsZSI6dHJ1ZSwiUGFyZW50U3R5bGUiOnsiJHJlZiI6IjgwIn19LCJJbmRleCI6NCwiSWQiOiIwNmE2YTIwMC0yMWVhLTRhY2QtYWMyMC1iNDFmN2IzN2IwZGQiLCJJbXBvcnRJZCI6bnVsbCwiVGl0bGUiOiJUYXNrIDQgSGVyZSIsIk5vdGUiOm51bGwsIkh5cGVybGluayI6bnVsbCwiSXNDaGFuZ2VkIjpmYWxzZSwiSXNOZXciOnRydWV9LHsiJGlkIjoiMzgyIiwiR3JvdXBOYW1lIjpudWxsLCJTdGFydERhdGUiOiIyMDE2LTEwLTA0VDAwOjAwOjAwWiIsIkVuZERhdGUiOiIyMDE2LTExLTA3VDIzOjU5OjU5Ljk5OVoiLCJQZXJjZW50YWdlQ29tcGxldGUiOm51bGwsIlN0eWxlIjp7IiRpZCI6IjM4MyIsIlNoYXBlIjoyLCJTaGFwZVRoaWNrbmVzcyI6MSwiRHVyYXRpb25Gb3JtYXQiOjAsIkluY2x1ZGVOb25Xb3JraW5nRGF5c0luRHVyYXRpb24iOmZhbHNlLCJQZXJjZW50YWdlQ29tcGxldGVTdHlsZSI6eyIkaWQiOiIzODQiLCJGb250U2V0dGluZ3MiOnsiJGlkIjoiMzg1IiwiRm9udFNpemUiOjEwLCJGb250TmFtZSI6IkNhbGlicmkiLCJJc0JvbGQiOmZhbHNlLCJJc0l0YWxpYyI6ZmFsc2UsIklzVW5kZXJsaW5lZCI6ZmFsc2UsIlBhcmVudFN0eWxlIjp7IiRyZWYiOiI4MiJ9fSwiQXV0b1NpemUiOjAsIkZvcmVncm91bmQiOnsiJHJlZiI6IjgzIn0sIk1heFdpZHRoIjoyMDAuMCwiTWF4SGVpZ2h0IjoiSW5maW5pdHkiLCJTbWFydEZvcmVncm91bmRJc0FjdGl2ZSI6ZmFsc2UsIkhvcml6b250YWxBbGlnbm1lbnQiOjAsIlZlcnRpY2FsQWxpZ25tZW50IjowLCJTbWFydEZvcmVncm91bmQiOm51bGwsIk1hcmdpbiI6eyIkcmVmIjoiODUifSwiUGFkZGluZyI6eyIkcmVmIjoiODYifSwiQmFja2dyb3VuZCI6eyIkcmVmIjoiODcifSwiSXNWaXNpYmxlIjp0cnVlLCJXaWR0aCI6MC4wLCJIZWlnaHQiOjAuMCwiQm9yZGVyU3R5bGUiOnsiJGlkIjoiMzg2IiwiTGluZUNvbG9yIjpudWxsLCJMaW5lV2VpZ2h0IjowLjAsIkxpbmVUeXBlIjowLCJQYXJlbnRTdHlsZSI6bnVsbH0sIlBhcmVudFN0eWxlIjp7IiRyZWYiOiI4MSJ9fSwiRHVyYXRpb25TdHlsZSI6eyIkaWQiOiIzODciLCJGb250U2V0dGluZ3MiOnsiJGlkIjoiMzg4IiwiRm9udFNpemUiOjEwLCJGb250TmFtZSI6IkNhbGlicmkiLCJJc0JvbGQiOmZhbHNlLCJJc0l0YWxpYyI6ZmFsc2UsIklzVW5kZXJsaW5lZCI6ZmFsc2UsIlBhcmVudFN0eWxlIjp7IiRyZWYiOiI4OSJ9fSwiQXV0b1NpemUiOjAsIkZvcmVncm91bmQiOnsiJGlkIjoiMzg5IiwiQ29sb3IiOnsiJGlkIjoiMzkwIiwiQSI6MjU1LCJSIjoxOTIsIkciOjgwLCJCIjo3N319LCJNYXhXaWR0aCI6MjAwLjAsIk1heEhlaWdodCI6IkluZmluaXR5IiwiU21hcnRGb3JlZ3JvdW5kSXNBY3RpdmUiOmZhbHNlLCJIb3Jpem9udGFsQWxpZ25tZW50IjowLCJWZXJ0aWNhbEFsaWdubWVudCI6MCwiU21hcnRGb3JlZ3JvdW5kIjpudWxsLCJNYXJnaW4iOnsiJHJlZiI6IjkyIn0sIlBhZGRpbmciOnsiJHJlZiI6IjkzIn0sIkJhY2tncm91bmQiOnsiJHJlZiI6Ijk0In0sIklzVmlzaWJsZSI6dHJ1ZSwiV2lkdGgiOjAuMCwiSGVpZ2h0IjowLjAsIkJvcmRlclN0eWxlIjp7IiRpZCI6IjM5MSIsIkxpbmVDb2xvciI6bnVsbCwiTGluZVdlaWdodCI6MC4wLCJMaW5lVHlwZSI6MCwiUGFyZW50U3R5bGUiOm51bGx9LCJQYXJlbnRTdHlsZSI6eyIkcmVmIjoiODgifX0sIkhvcml6b250YWxDb25uZWN0b3JTdHlsZSI6eyIkaWQiOiIzOTIiLCJMaW5lQ29sb3IiOnsiJHJlZiI6Ijk2In0sIkxpbmVXZWlnaHQiOjAuMCwiTGluZVR5cGUiOjAsIlBhcmVudFN0eWxlIjp7IiRyZWYiOiI5NSJ9fSwiVmVydGljYWxDb25uZWN0b3JTdHlsZSI6eyIkaWQiOiIzOTMiLCJMaW5lQ29sb3IiOnsiJHJlZiI6Ijk5In0sIkxpbmVXZWlnaHQiOjAuMCwiTGluZVR5cGUiOjAsIlBhcmVudFN0eWxlIjp7IiRyZWYiOiI5OCJ9fSwiTWFyZ2luIjpudWxsLCJTdGFydERhdGVQb3NpdGlvbiI6NCwiRW5kRGF0ZVBvc2l0aW9uIjo0LCJUaXRsZVBvc2l0aW9uIjozLCJEdXJhdGlvblBvc2l0aW9uIjo2LCJQZXJjZW50YWdlQ29tcGxldGVkUG9zaXRpb24iOjYsIlNwYWNpbmciOjUsIklzQmVsb3dUaW1lYmFuZCI6dHJ1ZSwiUGVyY2VudGFnZUNvbXBsZXRlU2hhcGVPcGFjaXR5IjozNSwiU2hhcGVTdHlsZSI6eyIkaWQiOiIzOTQiLCJNYXJnaW4iOnsiJHJlZiI6IjEwMiJ9LCJQYWRkaW5nIjp7IiRyZWYiOiIxMDMifSwiQmFja2dyb3VuZCI6eyIkaWQiOiIzOTUiLCJDb2xvciI6eyIkaWQiOiIzOTYiLCJBIjoyNTUsIlIiOjk4LCJHIjoxODEsIkIiOjEyM319LCJJc1Zpc2libGUiOnRydWUsIldpZHRoIjowLjAsIkhlaWdodCI6MTYuMCwiQm9yZGVyU3R5bGUiOnsiJGlkIjoiMzk3IiwiTGluZUNvbG9yIjp7IiRpZCI6IjM5OCIsIiR0eXBlIjoiTkxSRS5Db21tb24uRG9tLlNvbGlkQ29sb3JCcnVzaCwgTkxSRS5Db21tb24iLCJDb2xvciI6eyIkaWQiOiIzOTkiLCJBIjoyNTUsIlIiOjI1NSwiRyI6MCwiQiI6MH19LCJMaW5lV2VpZ2h0IjowLjAsIkxpbmVUeXBlIjowLCJQYXJlbnRTdHlsZSI6bnVsbH0sIlBhcmVudFN0eWxlIjp7IiRyZWYiOiIxMDEifX0sIlRpdGxlU3R5bGUiOnsiJGlkIjoiNDAwIiwiRm9udFNldHRpbmdzIjp7IiRpZCI6IjQwMSIsIkZvbnRTaXplIjoxMCwiRm9udE5hbWUiOiJDYWxpYnJpIiwiSXNCb2xkIjp0cnVlLCJJc0l0YWxpYyI6ZmFsc2UsIklzVW5kZXJsaW5lZCI6ZmFsc2UsIlBhcmVudFN0eWxlIjp7IiRyZWYiOiIxMDgifX0sIkF1dG9TaXplIjowLCJGb3JlZ3JvdW5kIjp7IiRpZCI6IjQwMiIsIkNvbG9yIjp7IiRpZCI6IjQwMyIsIkEiOjI1NSwiUiI6NzIsIkciOjE1NCwiQiI6OTd9fSwiTWF4V2lkdGgiOjUxLjExOTQ0OTYxNTQ3ODUxNiwiTWF4SGVpZ2h0IjoiSW5maW5pdHkiLCJTbWFydEZvcmVncm91bmRJc0FjdGl2ZSI6ZmFsc2UsIkhvcml6b250YWxBbGlnbm1lbnQiOjIsIlZlcnRpY2FsQWxpZ25tZW50IjowLCJTbWFydEZvcmVncm91bmQiOm51bGwsIk1hcmdpbiI6eyIkcmVmIjoiMTExIn0sIlBhZGRpbmciOnsiJHJlZiI6IjExMiJ9LCJCYWNrZ3JvdW5kIjp7IiRyZWYiOiIxMTMifSwiSXNWaXNpYmxlIjp0cnVlLCJXaWR0aCI6MC4wLCJIZWlnaHQiOjAuMCwiQm9yZGVyU3R5bGUiOnsiJGlkIjoiNDA0IiwiTGluZUNvbG9yIjpudWxsLCJMaW5lV2VpZ2h0IjowLjAsIkxpbmVUeXBlIjowLCJQYXJlbnRTdHlsZSI6bnVsbH0sIlBhcmVudFN0eWxlIjp7IiRyZWYiOiIxMDcifX0sIkRhdGVTdHlsZSI6eyIkaWQiOiI0MDUiLCJGb250U2V0dGluZ3MiOnsiJGlkIjoiNDA2IiwiRm9udFNpemUiOjEwLCJGb250TmFtZSI6IkNhbGlicmkiLCJJc0JvbGQiOmZhbHNlLCJJc0l0YWxpYyI6ZmFsc2UsIklzVW5kZXJsaW5lZCI6ZmFsc2UsIlBhcmVudFN0eWxlIjp7IiRyZWYiOiIxMTUifX0sIkF1dG9TaXplIjowLCJGb3JlZ3JvdW5kIjp7IiRpZCI6IjQwNyIsIkNvbG9yIjp7IiRpZCI6IjQwOCIsIkEiOjI1NSwiUiI6MTI3LCJHIjoxMjcsIkIiOjEyN319LCJNYXhXaWR0aCI6MjAwLjAsIk1heEhlaWdodCI6IkluZmluaXR5IiwiU21hcnRGb3JlZ3JvdW5kSXNBY3RpdmUiOmZhbHNlLCJIb3Jpem9udGFsQWxpZ25tZW50IjowLCJWZXJ0aWNhbEFsaWdubWVudCI6MCwiU21hcnRGb3JlZ3JvdW5kIjpudWxsLCJNYXJnaW4iOnsiJHJlZiI6IjExOCJ9LCJQYWRkaW5nIjp7IiRyZWYiOiIxMTkifSwiQmFja2dyb3VuZCI6eyIkcmVmIjoiMTIwIn0sIklzVmlzaWJsZSI6dHJ1ZSwiV2lkdGgiOjAuMCwiSGVpZ2h0IjowLjAsIkJvcmRlclN0eWxlIjp7IiRpZCI6IjQwOSIsIkxpbmVDb2xvciI6bnVsbCwiTGluZVdlaWdodCI6MC4wLCJMaW5lVHlwZSI6MCwiUGFyZW50U3R5bGUiOm51bGx9LCJQYXJlbnRTdHlsZSI6eyIkcmVmIjoiMTE0In19LCJEYXRlRm9ybWF0Ijp7IiRpZCI6IjQxMCIsIkZvcm1hdFN0cmluZyI6Ik1NTSBkIiwiU2VwYXJhdG9yIjoiLyIsIlVzZUludGVybmF0aW9uYWxEYXRlRm9ybWF0IjpmYWxzZX0sIklzVmlzaWJsZSI6dHJ1ZSwiUGFyZW50U3R5bGUiOnsiJHJlZiI6IjgwIn19LCJJbmRleCI6NSwiSWQiOiJlNmY1YzkxOC1iZGQ2LTQ5YTEtYWM5MS05Y2YyMjQ2OGEyM2IiLCJJbXBvcnRJZCI6bnVsbCwiVGl0bGUiOiJUYXNrIDUgSGVyZSIsIk5vdGUiOm51bGwsIkh5cGVybGluayI6bnVsbCwiSXNDaGFuZ2VkIjpmYWxzZSwiSXNOZXciOnRydWV9XSwiTXNQcm9qZWN0SXRlbXNUcmVlIjp7IiRpZCI6IjQxMSIsIlJvb3QiOnsiJGlkIjoiNDEyIiwiSW1wb3J0SWQiOm51bGwsIklzSW1wb3J0ZWQiOmZhbHNlLCJDaGlsZHJlbiI6W119fSwiU2V0dGluZ3MiOnsiJGlkIjoiNDEzIiwiSW1wYU9wdGlvbnMiOm51bGwsIlVzZUNvbXByZXNzaW9uIjpmYWxzZSwiQ29tcHJlc2lvblBlcmNlbnRhZ2UiOjUwLjAsIkluYWN0aXZlSW50ZXJ2YWxXaWR0aFRocmVzaG9sZCI6MzAuMCwiSW5hY3RpdmVJbnRlcnZhbFdpZHRoIjoxLjAsIlNwbGl0VGFza3MiOmZhbHNlLCJVc2VDbHVzdGVyIjpmYWxzZSwiRXBzaWxvbiI6MC4wLCJNaW5Qb2ludHNUb0Zvcm1BQ2x1c3RlciI6MiwiR2VuZXJhdGVJbnZpc2libGVTaGFwZXMiOnRydWUsIlNtYXJ0VGltZWxpbmVUYXNrUGVyY2VudGFnZUZpdCI6ZmFsc2V9LCJJc05ldyI6dHJ1ZSwiSW1wb3J0VHlwZSI6MCwiRmlsZVBhdGgiOm51bGwsIlRpbWVsaW5lSW1wb3J0ZWQ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2014-05-08T23:11:10Z</dcterms:created>
  <dcterms:modified xsi:type="dcterms:W3CDTF">2016-04-11T01:05:58Z</dcterms:modified>
</cp:coreProperties>
</file>