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04" r:id="rId1"/>
  </p:sldMasterIdLst>
  <p:sldIdLst>
    <p:sldId id="274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574" autoAdjust="0"/>
    <p:restoredTop sz="94660"/>
  </p:normalViewPr>
  <p:slideViewPr>
    <p:cSldViewPr snapToGrid="0">
      <p:cViewPr>
        <p:scale>
          <a:sx n="52" d="100"/>
          <a:sy n="52" d="100"/>
        </p:scale>
        <p:origin x="-636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07CED-23A4-4DDC-AD7F-FA7376482D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1E079-5352-411C-8252-C62B4C2994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520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07CED-23A4-4DDC-AD7F-FA7376482D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1E079-5352-411C-8252-C62B4C2994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258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07CED-23A4-4DDC-AD7F-FA7376482D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1E079-5352-411C-8252-C62B4C2994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372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07CED-23A4-4DDC-AD7F-FA7376482D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1E079-5352-411C-8252-C62B4C2994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108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07CED-23A4-4DDC-AD7F-FA7376482D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1E079-5352-411C-8252-C62B4C2994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845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07CED-23A4-4DDC-AD7F-FA7376482D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1E079-5352-411C-8252-C62B4C2994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280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07CED-23A4-4DDC-AD7F-FA7376482D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1E079-5352-411C-8252-C62B4C2994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299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07CED-23A4-4DDC-AD7F-FA7376482D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1E079-5352-411C-8252-C62B4C2994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602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07CED-23A4-4DDC-AD7F-FA7376482D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1E079-5352-411C-8252-C62B4C2994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979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07CED-23A4-4DDC-AD7F-FA7376482D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1E079-5352-411C-8252-C62B4C2994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491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07CED-23A4-4DDC-AD7F-FA7376482D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1E079-5352-411C-8252-C62B4C2994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854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07CED-23A4-4DDC-AD7F-FA7376482D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1E079-5352-411C-8252-C62B4C2994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734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7" Type="http://schemas.openxmlformats.org/officeDocument/2006/relationships/tags" Target="../tags/tag7.xml"/><Relationship Id="rId71" Type="http://schemas.openxmlformats.org/officeDocument/2006/relationships/slideLayout" Target="../slideLayouts/slideLayout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61" Type="http://schemas.openxmlformats.org/officeDocument/2006/relationships/tags" Target="../tags/tag61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41000">
              <a:schemeClr val="accent3">
                <a:lumMod val="20000"/>
                <a:lumOff val="80000"/>
              </a:schemeClr>
            </a:gs>
            <a:gs pos="83000">
              <a:schemeClr val="accent6">
                <a:lumMod val="20000"/>
                <a:lumOff val="80000"/>
              </a:schemeClr>
            </a:gs>
            <a:gs pos="100000">
              <a:schemeClr val="accent6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213" name="Straight Connector 17212"/>
          <p:cNvCxnSpPr/>
          <p:nvPr>
            <p:custDataLst>
              <p:tags r:id="rId2"/>
            </p:custDataLst>
          </p:nvPr>
        </p:nvCxnSpPr>
        <p:spPr>
          <a:xfrm>
            <a:off x="7948471" y="2997200"/>
            <a:ext cx="0" cy="3108504"/>
          </a:xfrm>
          <a:prstGeom prst="line">
            <a:avLst/>
          </a:prstGeom>
          <a:ln w="127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11" name="Straight Connector 17210"/>
          <p:cNvCxnSpPr/>
          <p:nvPr>
            <p:custDataLst>
              <p:tags r:id="rId3"/>
            </p:custDataLst>
          </p:nvPr>
        </p:nvCxnSpPr>
        <p:spPr>
          <a:xfrm>
            <a:off x="5795061" y="2997200"/>
            <a:ext cx="0" cy="3108504"/>
          </a:xfrm>
          <a:prstGeom prst="line">
            <a:avLst/>
          </a:prstGeom>
          <a:ln w="127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07" name="Straight Connector 17206" hidden="1"/>
          <p:cNvCxnSpPr/>
          <p:nvPr>
            <p:custDataLst>
              <p:tags r:id="rId4"/>
            </p:custDataLst>
          </p:nvPr>
        </p:nvCxnSpPr>
        <p:spPr>
          <a:xfrm>
            <a:off x="7861063" y="6105704"/>
            <a:ext cx="0" cy="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84" name="Rounded Rectangle 17183"/>
          <p:cNvSpPr/>
          <p:nvPr>
            <p:custDataLst>
              <p:tags r:id="rId5"/>
            </p:custDataLst>
          </p:nvPr>
        </p:nvSpPr>
        <p:spPr>
          <a:xfrm>
            <a:off x="5794426" y="5966004"/>
            <a:ext cx="2154680" cy="279400"/>
          </a:xfrm>
          <a:prstGeom prst="round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179" name="Straight Connector 17178"/>
          <p:cNvCxnSpPr/>
          <p:nvPr>
            <p:custDataLst>
              <p:tags r:id="rId6"/>
            </p:custDataLst>
          </p:nvPr>
        </p:nvCxnSpPr>
        <p:spPr>
          <a:xfrm>
            <a:off x="7701517" y="2997200"/>
            <a:ext cx="0" cy="2521764"/>
          </a:xfrm>
          <a:prstGeom prst="line">
            <a:avLst/>
          </a:prstGeom>
          <a:ln w="127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76" name="Straight Connector 17175"/>
          <p:cNvCxnSpPr/>
          <p:nvPr>
            <p:custDataLst>
              <p:tags r:id="rId7"/>
            </p:custDataLst>
          </p:nvPr>
        </p:nvCxnSpPr>
        <p:spPr>
          <a:xfrm>
            <a:off x="4767112" y="2997200"/>
            <a:ext cx="0" cy="2521764"/>
          </a:xfrm>
          <a:prstGeom prst="line">
            <a:avLst/>
          </a:prstGeom>
          <a:ln w="127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73" name="Straight Connector 17172" hidden="1"/>
          <p:cNvCxnSpPr/>
          <p:nvPr>
            <p:custDataLst>
              <p:tags r:id="rId8"/>
            </p:custDataLst>
          </p:nvPr>
        </p:nvCxnSpPr>
        <p:spPr>
          <a:xfrm>
            <a:off x="7223613" y="5518964"/>
            <a:ext cx="0" cy="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49" name="Rounded Rectangle 17148"/>
          <p:cNvSpPr/>
          <p:nvPr>
            <p:custDataLst>
              <p:tags r:id="rId9"/>
            </p:custDataLst>
          </p:nvPr>
        </p:nvSpPr>
        <p:spPr>
          <a:xfrm>
            <a:off x="4766477" y="5379264"/>
            <a:ext cx="2935675" cy="279400"/>
          </a:xfrm>
          <a:prstGeom prst="round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143" name="Straight Connector 17142"/>
          <p:cNvCxnSpPr/>
          <p:nvPr>
            <p:custDataLst>
              <p:tags r:id="rId10"/>
            </p:custDataLst>
          </p:nvPr>
        </p:nvCxnSpPr>
        <p:spPr>
          <a:xfrm>
            <a:off x="7383562" y="2997200"/>
            <a:ext cx="0" cy="1935024"/>
          </a:xfrm>
          <a:prstGeom prst="line">
            <a:avLst/>
          </a:prstGeom>
          <a:ln w="127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39" name="Straight Connector 17138"/>
          <p:cNvCxnSpPr/>
          <p:nvPr>
            <p:custDataLst>
              <p:tags r:id="rId11"/>
            </p:custDataLst>
          </p:nvPr>
        </p:nvCxnSpPr>
        <p:spPr>
          <a:xfrm>
            <a:off x="3504556" y="2997200"/>
            <a:ext cx="0" cy="1935024"/>
          </a:xfrm>
          <a:prstGeom prst="line">
            <a:avLst/>
          </a:prstGeom>
          <a:ln w="127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35" name="Straight Connector 17134" hidden="1"/>
          <p:cNvCxnSpPr/>
          <p:nvPr>
            <p:custDataLst>
              <p:tags r:id="rId12"/>
            </p:custDataLst>
          </p:nvPr>
        </p:nvCxnSpPr>
        <p:spPr>
          <a:xfrm>
            <a:off x="6433358" y="4932224"/>
            <a:ext cx="0" cy="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06" name="Rounded Rectangle 17105"/>
          <p:cNvSpPr/>
          <p:nvPr>
            <p:custDataLst>
              <p:tags r:id="rId13"/>
            </p:custDataLst>
          </p:nvPr>
        </p:nvSpPr>
        <p:spPr>
          <a:xfrm>
            <a:off x="3503921" y="4792524"/>
            <a:ext cx="3880276" cy="279400"/>
          </a:xfrm>
          <a:prstGeom prst="round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102" name="Straight Connector 17101"/>
          <p:cNvCxnSpPr/>
          <p:nvPr>
            <p:custDataLst>
              <p:tags r:id="rId14"/>
            </p:custDataLst>
          </p:nvPr>
        </p:nvCxnSpPr>
        <p:spPr>
          <a:xfrm>
            <a:off x="6099397" y="2997200"/>
            <a:ext cx="0" cy="1348284"/>
          </a:xfrm>
          <a:prstGeom prst="line">
            <a:avLst/>
          </a:prstGeom>
          <a:ln w="127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00" name="Straight Connector 17099"/>
          <p:cNvCxnSpPr/>
          <p:nvPr>
            <p:custDataLst>
              <p:tags r:id="rId15"/>
            </p:custDataLst>
          </p:nvPr>
        </p:nvCxnSpPr>
        <p:spPr>
          <a:xfrm>
            <a:off x="2559954" y="2997200"/>
            <a:ext cx="0" cy="1348284"/>
          </a:xfrm>
          <a:prstGeom prst="line">
            <a:avLst/>
          </a:prstGeom>
          <a:ln w="127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98" name="Straight Connector 17097" hidden="1"/>
          <p:cNvCxnSpPr/>
          <p:nvPr>
            <p:custDataLst>
              <p:tags r:id="rId16"/>
            </p:custDataLst>
          </p:nvPr>
        </p:nvCxnSpPr>
        <p:spPr>
          <a:xfrm>
            <a:off x="5318974" y="4345484"/>
            <a:ext cx="0" cy="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76" name="Rounded Rectangle 17275"/>
          <p:cNvSpPr/>
          <p:nvPr>
            <p:custDataLst>
              <p:tags r:id="rId17"/>
            </p:custDataLst>
          </p:nvPr>
        </p:nvSpPr>
        <p:spPr>
          <a:xfrm>
            <a:off x="2559319" y="4205784"/>
            <a:ext cx="3540713" cy="279400"/>
          </a:xfrm>
          <a:prstGeom prst="round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273" name="Straight Connector 17272"/>
          <p:cNvCxnSpPr/>
          <p:nvPr>
            <p:custDataLst>
              <p:tags r:id="rId18"/>
            </p:custDataLst>
          </p:nvPr>
        </p:nvCxnSpPr>
        <p:spPr>
          <a:xfrm>
            <a:off x="3963239" y="2997200"/>
            <a:ext cx="0" cy="761544"/>
          </a:xfrm>
          <a:prstGeom prst="line">
            <a:avLst/>
          </a:prstGeom>
          <a:ln w="127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71" name="Straight Connector 17270"/>
          <p:cNvCxnSpPr/>
          <p:nvPr>
            <p:custDataLst>
              <p:tags r:id="rId19"/>
            </p:custDataLst>
          </p:nvPr>
        </p:nvCxnSpPr>
        <p:spPr>
          <a:xfrm>
            <a:off x="1374571" y="2997200"/>
            <a:ext cx="0" cy="761544"/>
          </a:xfrm>
          <a:prstGeom prst="line">
            <a:avLst/>
          </a:prstGeom>
          <a:ln w="127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69" name="Straight Connector 17268" hidden="1"/>
          <p:cNvCxnSpPr/>
          <p:nvPr>
            <p:custDataLst>
              <p:tags r:id="rId20"/>
            </p:custDataLst>
          </p:nvPr>
        </p:nvCxnSpPr>
        <p:spPr>
          <a:xfrm>
            <a:off x="3658202" y="3758744"/>
            <a:ext cx="0" cy="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7" name="Rounded Rectangle 926"/>
          <p:cNvSpPr/>
          <p:nvPr>
            <p:custDataLst>
              <p:tags r:id="rId21"/>
            </p:custDataLst>
          </p:nvPr>
        </p:nvSpPr>
        <p:spPr>
          <a:xfrm>
            <a:off x="1373936" y="3619044"/>
            <a:ext cx="2589938" cy="279400"/>
          </a:xfrm>
          <a:prstGeom prst="round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23" name="Straight Connector 922"/>
          <p:cNvCxnSpPr/>
          <p:nvPr>
            <p:custDataLst>
              <p:tags r:id="rId22"/>
            </p:custDataLst>
          </p:nvPr>
        </p:nvCxnSpPr>
        <p:spPr>
          <a:xfrm>
            <a:off x="1429501" y="2086346"/>
            <a:ext cx="0" cy="597831"/>
          </a:xfrm>
          <a:prstGeom prst="line">
            <a:avLst/>
          </a:prstGeom>
          <a:ln w="15875" cap="flat" cmpd="sng" algn="ctr">
            <a:solidFill>
              <a:srgbClr val="EA161E">
                <a:alpha val="50000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4" name="Straight Connector 913"/>
          <p:cNvCxnSpPr/>
          <p:nvPr>
            <p:custDataLst>
              <p:tags r:id="rId23"/>
            </p:custDataLst>
          </p:nvPr>
        </p:nvCxnSpPr>
        <p:spPr>
          <a:xfrm>
            <a:off x="2874186" y="2430838"/>
            <a:ext cx="0" cy="253339"/>
          </a:xfrm>
          <a:prstGeom prst="line">
            <a:avLst/>
          </a:prstGeom>
          <a:ln w="15875" cap="flat" cmpd="sng" algn="ctr">
            <a:solidFill>
              <a:srgbClr val="EA161E">
                <a:alpha val="50000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6" name="Straight Connector 905"/>
          <p:cNvCxnSpPr/>
          <p:nvPr>
            <p:custDataLst>
              <p:tags r:id="rId24"/>
            </p:custDataLst>
          </p:nvPr>
        </p:nvCxnSpPr>
        <p:spPr>
          <a:xfrm>
            <a:off x="4525696" y="2086344"/>
            <a:ext cx="0" cy="597832"/>
          </a:xfrm>
          <a:prstGeom prst="line">
            <a:avLst/>
          </a:prstGeom>
          <a:ln w="15875" cap="flat" cmpd="sng" algn="ctr">
            <a:solidFill>
              <a:srgbClr val="EA161E">
                <a:alpha val="50000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8" name="Straight Connector 897"/>
          <p:cNvCxnSpPr/>
          <p:nvPr>
            <p:custDataLst>
              <p:tags r:id="rId25"/>
            </p:custDataLst>
          </p:nvPr>
        </p:nvCxnSpPr>
        <p:spPr>
          <a:xfrm>
            <a:off x="5880860" y="2432534"/>
            <a:ext cx="0" cy="251643"/>
          </a:xfrm>
          <a:prstGeom prst="line">
            <a:avLst/>
          </a:prstGeom>
          <a:ln w="15875" cap="flat" cmpd="sng" algn="ctr">
            <a:solidFill>
              <a:srgbClr val="EA161E">
                <a:alpha val="50000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>
            <p:custDataLst>
              <p:tags r:id="rId26"/>
            </p:custDataLst>
          </p:nvPr>
        </p:nvCxnSpPr>
        <p:spPr>
          <a:xfrm>
            <a:off x="7902802" y="2075354"/>
            <a:ext cx="0" cy="608822"/>
          </a:xfrm>
          <a:prstGeom prst="line">
            <a:avLst/>
          </a:prstGeom>
          <a:ln w="15875" cap="flat" cmpd="sng" algn="ctr">
            <a:solidFill>
              <a:srgbClr val="EA161E">
                <a:alpha val="50000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6" name="TextBox 915"/>
          <p:cNvSpPr txBox="1"/>
          <p:nvPr/>
        </p:nvSpPr>
        <p:spPr>
          <a:xfrm>
            <a:off x="702365" y="149563"/>
            <a:ext cx="7694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ea typeface="Verdana" panose="020B0604030504040204" pitchFamily="34" charset="0"/>
                <a:cs typeface="Verdana" panose="020B0604030504040204" pitchFamily="34" charset="0"/>
              </a:rPr>
              <a:t>Engineering Timeline</a:t>
            </a:r>
            <a:endParaRPr lang="en-US" sz="36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ounded Rectangle 2"/>
          <p:cNvSpPr/>
          <p:nvPr>
            <p:custDataLst>
              <p:tags r:id="rId27"/>
            </p:custDataLst>
          </p:nvPr>
        </p:nvSpPr>
        <p:spPr>
          <a:xfrm>
            <a:off x="1188720" y="2743200"/>
            <a:ext cx="6766560" cy="254000"/>
          </a:xfrm>
          <a:prstGeom prst="round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28"/>
            </p:custDataLst>
          </p:nvPr>
        </p:nvSpPr>
        <p:spPr>
          <a:xfrm>
            <a:off x="1188720" y="2743200"/>
            <a:ext cx="1127760" cy="254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2000" b="1" smtClean="0">
                <a:solidFill>
                  <a:schemeClr val="bg1"/>
                </a:solidFill>
              </a:rPr>
              <a:t>2012</a:t>
            </a:r>
            <a:endParaRPr lang="en-US" sz="2000" b="1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>
            <p:custDataLst>
              <p:tags r:id="rId29"/>
            </p:custDataLst>
          </p:nvPr>
        </p:nvSpPr>
        <p:spPr>
          <a:xfrm>
            <a:off x="2316480" y="2743200"/>
            <a:ext cx="1127760" cy="254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2000" b="1" smtClean="0">
                <a:solidFill>
                  <a:schemeClr val="bg1"/>
                </a:solidFill>
              </a:rPr>
              <a:t>2013</a:t>
            </a:r>
            <a:endParaRPr lang="en-US" sz="2000" b="1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>
            <p:custDataLst>
              <p:tags r:id="rId30"/>
            </p:custDataLst>
          </p:nvPr>
        </p:nvSpPr>
        <p:spPr>
          <a:xfrm>
            <a:off x="3444240" y="2743200"/>
            <a:ext cx="1127760" cy="254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2000" b="1" smtClean="0">
                <a:solidFill>
                  <a:schemeClr val="bg1"/>
                </a:solidFill>
              </a:rPr>
              <a:t>2014</a:t>
            </a:r>
            <a:endParaRPr lang="en-US" sz="2000" b="1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>
            <p:custDataLst>
              <p:tags r:id="rId31"/>
            </p:custDataLst>
          </p:nvPr>
        </p:nvSpPr>
        <p:spPr>
          <a:xfrm>
            <a:off x="4572000" y="2743200"/>
            <a:ext cx="1127760" cy="254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2000" b="1" smtClean="0">
                <a:solidFill>
                  <a:schemeClr val="bg1"/>
                </a:solidFill>
              </a:rPr>
              <a:t>2015</a:t>
            </a:r>
            <a:endParaRPr lang="en-US" sz="2000" b="1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>
            <p:custDataLst>
              <p:tags r:id="rId32"/>
            </p:custDataLst>
          </p:nvPr>
        </p:nvSpPr>
        <p:spPr>
          <a:xfrm>
            <a:off x="5699760" y="2743200"/>
            <a:ext cx="1127760" cy="254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2000" b="1" smtClean="0">
                <a:solidFill>
                  <a:schemeClr val="bg1"/>
                </a:solidFill>
              </a:rPr>
              <a:t>2016</a:t>
            </a:r>
            <a:endParaRPr lang="en-US" sz="2000" b="1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>
            <p:custDataLst>
              <p:tags r:id="rId33"/>
            </p:custDataLst>
          </p:nvPr>
        </p:nvSpPr>
        <p:spPr>
          <a:xfrm>
            <a:off x="6827520" y="2743200"/>
            <a:ext cx="1127760" cy="254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2000" b="1" smtClean="0">
                <a:solidFill>
                  <a:schemeClr val="bg1"/>
                </a:solidFill>
              </a:rPr>
              <a:t>2017</a:t>
            </a:r>
            <a:endParaRPr lang="en-US" sz="2000" b="1">
              <a:solidFill>
                <a:schemeClr val="bg1"/>
              </a:solidFill>
            </a:endParaRPr>
          </a:p>
        </p:txBody>
      </p:sp>
      <p:sp>
        <p:nvSpPr>
          <p:cNvPr id="17" name="Isosceles Triangle 16"/>
          <p:cNvSpPr/>
          <p:nvPr>
            <p:custDataLst>
              <p:tags r:id="rId34"/>
            </p:custDataLst>
          </p:nvPr>
        </p:nvSpPr>
        <p:spPr>
          <a:xfrm>
            <a:off x="3057641" y="2984500"/>
            <a:ext cx="127000" cy="139700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>
            <p:custDataLst>
              <p:tags r:id="rId35"/>
            </p:custDataLst>
          </p:nvPr>
        </p:nvSpPr>
        <p:spPr>
          <a:xfrm>
            <a:off x="2872227" y="3155950"/>
            <a:ext cx="426335" cy="21544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sz="1400" smtClean="0">
                <a:solidFill>
                  <a:schemeClr val="tx2"/>
                </a:solidFill>
              </a:rPr>
              <a:t>Today</a:t>
            </a:r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20" name="Flowchart: Manual Operation 19"/>
          <p:cNvSpPr/>
          <p:nvPr>
            <p:custDataLst>
              <p:tags r:id="rId36"/>
            </p:custDataLst>
          </p:nvPr>
        </p:nvSpPr>
        <p:spPr>
          <a:xfrm>
            <a:off x="7826602" y="2609850"/>
            <a:ext cx="152400" cy="177800"/>
          </a:xfrm>
          <a:prstGeom prst="flowChartManualOperation">
            <a:avLst/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>
            <p:custDataLst>
              <p:tags r:id="rId37"/>
            </p:custDataLst>
          </p:nvPr>
        </p:nvSpPr>
        <p:spPr>
          <a:xfrm>
            <a:off x="7123311" y="1266459"/>
            <a:ext cx="1558982" cy="492443"/>
          </a:xfrm>
          <a:prstGeom prst="rect">
            <a:avLst/>
          </a:prstGeom>
          <a:noFill/>
        </p:spPr>
        <p:txBody>
          <a:bodyPr vert="horz" wrap="square" lIns="88900" tIns="0" rIns="88900" bIns="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smtClean="0">
                <a:solidFill>
                  <a:schemeClr val="tx2"/>
                </a:solidFill>
              </a:rPr>
              <a:t>Milestone 5  Here</a:t>
            </a:r>
            <a:endParaRPr lang="en-US" sz="2000">
              <a:solidFill>
                <a:schemeClr val="tx2"/>
              </a:solidFill>
            </a:endParaRPr>
          </a:p>
        </p:txBody>
      </p:sp>
      <p:sp>
        <p:nvSpPr>
          <p:cNvPr id="24" name="TextBox 23"/>
          <p:cNvSpPr txBox="1"/>
          <p:nvPr>
            <p:custDataLst>
              <p:tags r:id="rId38"/>
            </p:custDataLst>
          </p:nvPr>
        </p:nvSpPr>
        <p:spPr>
          <a:xfrm>
            <a:off x="7417669" y="1784302"/>
            <a:ext cx="865622" cy="215444"/>
          </a:xfrm>
          <a:prstGeom prst="rect">
            <a:avLst/>
          </a:prstGeom>
          <a:noFill/>
        </p:spPr>
        <p:txBody>
          <a:bodyPr vert="horz" wrap="none" lIns="88900" tIns="0" rIns="88900" bIns="0" rtlCol="0" anchorCtr="1">
            <a:spAutoFit/>
          </a:bodyPr>
          <a:lstStyle/>
          <a:p>
            <a:r>
              <a:rPr lang="en-US" sz="1400" smtClean="0">
                <a:solidFill>
                  <a:schemeClr val="accent5"/>
                </a:solidFill>
              </a:rPr>
              <a:t>12/15/17</a:t>
            </a:r>
            <a:endParaRPr lang="en-US" sz="1400">
              <a:solidFill>
                <a:schemeClr val="accent5"/>
              </a:solidFill>
            </a:endParaRPr>
          </a:p>
        </p:txBody>
      </p:sp>
      <p:sp>
        <p:nvSpPr>
          <p:cNvPr id="28" name="Flowchart: Manual Operation 27"/>
          <p:cNvSpPr/>
          <p:nvPr>
            <p:custDataLst>
              <p:tags r:id="rId39"/>
            </p:custDataLst>
          </p:nvPr>
        </p:nvSpPr>
        <p:spPr>
          <a:xfrm>
            <a:off x="5804660" y="2609850"/>
            <a:ext cx="152400" cy="177800"/>
          </a:xfrm>
          <a:prstGeom prst="flowChartManualOperation">
            <a:avLst/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>
            <p:custDataLst>
              <p:tags r:id="rId40"/>
            </p:custDataLst>
          </p:nvPr>
        </p:nvSpPr>
        <p:spPr>
          <a:xfrm>
            <a:off x="5101369" y="1623638"/>
            <a:ext cx="1558982" cy="492443"/>
          </a:xfrm>
          <a:prstGeom prst="rect">
            <a:avLst/>
          </a:prstGeom>
          <a:noFill/>
        </p:spPr>
        <p:txBody>
          <a:bodyPr vert="horz" wrap="square" lIns="88900" tIns="0" rIns="88900" bIns="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smtClean="0">
                <a:solidFill>
                  <a:schemeClr val="tx2"/>
                </a:solidFill>
              </a:rPr>
              <a:t>Milestone 4  Here</a:t>
            </a:r>
            <a:endParaRPr lang="en-US" sz="2000">
              <a:solidFill>
                <a:schemeClr val="tx2"/>
              </a:solidFill>
            </a:endParaRPr>
          </a:p>
        </p:txBody>
      </p:sp>
      <p:sp>
        <p:nvSpPr>
          <p:cNvPr id="896" name="TextBox 895"/>
          <p:cNvSpPr txBox="1"/>
          <p:nvPr>
            <p:custDataLst>
              <p:tags r:id="rId41"/>
            </p:custDataLst>
          </p:nvPr>
        </p:nvSpPr>
        <p:spPr>
          <a:xfrm>
            <a:off x="5427338" y="2141481"/>
            <a:ext cx="774251" cy="215444"/>
          </a:xfrm>
          <a:prstGeom prst="rect">
            <a:avLst/>
          </a:prstGeom>
          <a:noFill/>
        </p:spPr>
        <p:txBody>
          <a:bodyPr vert="horz" wrap="none" lIns="88900" tIns="0" rIns="88900" bIns="0" rtlCol="0" anchorCtr="1">
            <a:spAutoFit/>
          </a:bodyPr>
          <a:lstStyle/>
          <a:p>
            <a:r>
              <a:rPr lang="en-US" sz="1400" smtClean="0">
                <a:solidFill>
                  <a:schemeClr val="accent5"/>
                </a:solidFill>
              </a:rPr>
              <a:t>2/29/16</a:t>
            </a:r>
            <a:endParaRPr lang="en-US" sz="1400">
              <a:solidFill>
                <a:schemeClr val="accent5"/>
              </a:solidFill>
            </a:endParaRPr>
          </a:p>
        </p:txBody>
      </p:sp>
      <p:sp>
        <p:nvSpPr>
          <p:cNvPr id="900" name="Flowchart: Manual Operation 899"/>
          <p:cNvSpPr/>
          <p:nvPr>
            <p:custDataLst>
              <p:tags r:id="rId42"/>
            </p:custDataLst>
          </p:nvPr>
        </p:nvSpPr>
        <p:spPr>
          <a:xfrm>
            <a:off x="4449496" y="2609850"/>
            <a:ext cx="152400" cy="177800"/>
          </a:xfrm>
          <a:prstGeom prst="flowChartManualOperation">
            <a:avLst/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2" name="TextBox 901"/>
          <p:cNvSpPr txBox="1"/>
          <p:nvPr>
            <p:custDataLst>
              <p:tags r:id="rId43"/>
            </p:custDataLst>
          </p:nvPr>
        </p:nvSpPr>
        <p:spPr>
          <a:xfrm>
            <a:off x="3746205" y="1277449"/>
            <a:ext cx="1558982" cy="492443"/>
          </a:xfrm>
          <a:prstGeom prst="rect">
            <a:avLst/>
          </a:prstGeom>
          <a:noFill/>
        </p:spPr>
        <p:txBody>
          <a:bodyPr vert="horz" wrap="square" lIns="88900" tIns="0" rIns="88900" bIns="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smtClean="0">
                <a:solidFill>
                  <a:schemeClr val="tx2"/>
                </a:solidFill>
              </a:rPr>
              <a:t>Milestone 3  Here</a:t>
            </a:r>
            <a:endParaRPr lang="en-US" sz="2000">
              <a:solidFill>
                <a:schemeClr val="tx2"/>
              </a:solidFill>
            </a:endParaRPr>
          </a:p>
        </p:txBody>
      </p:sp>
      <p:sp>
        <p:nvSpPr>
          <p:cNvPr id="904" name="TextBox 903"/>
          <p:cNvSpPr txBox="1"/>
          <p:nvPr>
            <p:custDataLst>
              <p:tags r:id="rId44"/>
            </p:custDataLst>
          </p:nvPr>
        </p:nvSpPr>
        <p:spPr>
          <a:xfrm>
            <a:off x="4040563" y="1795292"/>
            <a:ext cx="865622" cy="215444"/>
          </a:xfrm>
          <a:prstGeom prst="rect">
            <a:avLst/>
          </a:prstGeom>
          <a:noFill/>
        </p:spPr>
        <p:txBody>
          <a:bodyPr vert="horz" wrap="none" lIns="88900" tIns="0" rIns="88900" bIns="0" rtlCol="0" anchorCtr="1">
            <a:spAutoFit/>
          </a:bodyPr>
          <a:lstStyle/>
          <a:p>
            <a:r>
              <a:rPr lang="en-US" sz="1400" smtClean="0">
                <a:solidFill>
                  <a:schemeClr val="accent5"/>
                </a:solidFill>
              </a:rPr>
              <a:t>12/17/14</a:t>
            </a:r>
            <a:endParaRPr lang="en-US" sz="1400">
              <a:solidFill>
                <a:schemeClr val="accent5"/>
              </a:solidFill>
            </a:endParaRPr>
          </a:p>
        </p:txBody>
      </p:sp>
      <p:sp>
        <p:nvSpPr>
          <p:cNvPr id="908" name="Flowchart: Manual Operation 907"/>
          <p:cNvSpPr/>
          <p:nvPr>
            <p:custDataLst>
              <p:tags r:id="rId45"/>
            </p:custDataLst>
          </p:nvPr>
        </p:nvSpPr>
        <p:spPr>
          <a:xfrm>
            <a:off x="2797986" y="2609850"/>
            <a:ext cx="152400" cy="177800"/>
          </a:xfrm>
          <a:prstGeom prst="flowChartManualOperation">
            <a:avLst/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0" name="TextBox 909"/>
          <p:cNvSpPr txBox="1"/>
          <p:nvPr>
            <p:custDataLst>
              <p:tags r:id="rId46"/>
            </p:custDataLst>
          </p:nvPr>
        </p:nvSpPr>
        <p:spPr>
          <a:xfrm>
            <a:off x="2088763" y="1621942"/>
            <a:ext cx="1570846" cy="492443"/>
          </a:xfrm>
          <a:prstGeom prst="rect">
            <a:avLst/>
          </a:prstGeom>
          <a:noFill/>
        </p:spPr>
        <p:txBody>
          <a:bodyPr vert="horz" wrap="square" lIns="88900" tIns="0" rIns="88900" bIns="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smtClean="0">
                <a:solidFill>
                  <a:schemeClr val="tx2"/>
                </a:solidFill>
              </a:rPr>
              <a:t>Milestone 2 Here</a:t>
            </a:r>
            <a:endParaRPr lang="en-US" sz="2000">
              <a:solidFill>
                <a:schemeClr val="tx2"/>
              </a:solidFill>
            </a:endParaRPr>
          </a:p>
        </p:txBody>
      </p:sp>
      <p:sp>
        <p:nvSpPr>
          <p:cNvPr id="912" name="TextBox 911"/>
          <p:cNvSpPr txBox="1"/>
          <p:nvPr>
            <p:custDataLst>
              <p:tags r:id="rId47"/>
            </p:custDataLst>
          </p:nvPr>
        </p:nvSpPr>
        <p:spPr>
          <a:xfrm>
            <a:off x="2420664" y="2139785"/>
            <a:ext cx="774251" cy="215444"/>
          </a:xfrm>
          <a:prstGeom prst="rect">
            <a:avLst/>
          </a:prstGeom>
          <a:noFill/>
        </p:spPr>
        <p:txBody>
          <a:bodyPr vert="horz" wrap="none" lIns="88900" tIns="0" rIns="88900" bIns="0" rtlCol="0" anchorCtr="1">
            <a:spAutoFit/>
          </a:bodyPr>
          <a:lstStyle/>
          <a:p>
            <a:r>
              <a:rPr lang="en-US" sz="1400" smtClean="0">
                <a:solidFill>
                  <a:schemeClr val="accent5"/>
                </a:solidFill>
              </a:rPr>
              <a:t>6/30/13</a:t>
            </a:r>
            <a:endParaRPr lang="en-US" sz="1400">
              <a:solidFill>
                <a:schemeClr val="accent5"/>
              </a:solidFill>
            </a:endParaRPr>
          </a:p>
        </p:txBody>
      </p:sp>
      <p:sp>
        <p:nvSpPr>
          <p:cNvPr id="917" name="Flowchart: Manual Operation 916"/>
          <p:cNvSpPr/>
          <p:nvPr>
            <p:custDataLst>
              <p:tags r:id="rId48"/>
            </p:custDataLst>
          </p:nvPr>
        </p:nvSpPr>
        <p:spPr>
          <a:xfrm>
            <a:off x="1353301" y="2609850"/>
            <a:ext cx="152400" cy="177800"/>
          </a:xfrm>
          <a:prstGeom prst="flowChartManualOperation">
            <a:avLst/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9" name="TextBox 918"/>
          <p:cNvSpPr txBox="1"/>
          <p:nvPr>
            <p:custDataLst>
              <p:tags r:id="rId49"/>
            </p:custDataLst>
          </p:nvPr>
        </p:nvSpPr>
        <p:spPr>
          <a:xfrm>
            <a:off x="644078" y="1277450"/>
            <a:ext cx="1570846" cy="492443"/>
          </a:xfrm>
          <a:prstGeom prst="rect">
            <a:avLst/>
          </a:prstGeom>
          <a:noFill/>
        </p:spPr>
        <p:txBody>
          <a:bodyPr vert="horz" wrap="square" lIns="88900" tIns="0" rIns="88900" bIns="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smtClean="0">
                <a:solidFill>
                  <a:schemeClr val="tx2"/>
                </a:solidFill>
              </a:rPr>
              <a:t>Milestone 1 Here</a:t>
            </a:r>
            <a:endParaRPr lang="en-US" sz="2000">
              <a:solidFill>
                <a:schemeClr val="tx2"/>
              </a:solidFill>
            </a:endParaRPr>
          </a:p>
        </p:txBody>
      </p:sp>
      <p:sp>
        <p:nvSpPr>
          <p:cNvPr id="921" name="TextBox 920"/>
          <p:cNvSpPr txBox="1"/>
          <p:nvPr>
            <p:custDataLst>
              <p:tags r:id="rId50"/>
            </p:custDataLst>
          </p:nvPr>
        </p:nvSpPr>
        <p:spPr>
          <a:xfrm>
            <a:off x="981302" y="1795293"/>
            <a:ext cx="774251" cy="215444"/>
          </a:xfrm>
          <a:prstGeom prst="rect">
            <a:avLst/>
          </a:prstGeom>
          <a:noFill/>
        </p:spPr>
        <p:txBody>
          <a:bodyPr vert="horz" wrap="none" lIns="88900" tIns="0" rIns="88900" bIns="0" rtlCol="0" anchorCtr="1">
            <a:spAutoFit/>
          </a:bodyPr>
          <a:lstStyle/>
          <a:p>
            <a:r>
              <a:rPr lang="en-US" sz="1400" smtClean="0">
                <a:solidFill>
                  <a:schemeClr val="accent5"/>
                </a:solidFill>
              </a:rPr>
              <a:t>3/19/12</a:t>
            </a:r>
            <a:endParaRPr lang="en-US" sz="1400">
              <a:solidFill>
                <a:schemeClr val="accent5"/>
              </a:solidFill>
            </a:endParaRPr>
          </a:p>
        </p:txBody>
      </p:sp>
      <p:sp>
        <p:nvSpPr>
          <p:cNvPr id="17251" name="TextBox 17250"/>
          <p:cNvSpPr txBox="1"/>
          <p:nvPr>
            <p:custDataLst>
              <p:tags r:id="rId51"/>
            </p:custDataLst>
          </p:nvPr>
        </p:nvSpPr>
        <p:spPr>
          <a:xfrm>
            <a:off x="526211" y="3621584"/>
            <a:ext cx="847725" cy="27432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mtClean="0">
                <a:solidFill>
                  <a:srgbClr val="EA161E"/>
                </a:solidFill>
              </a:rPr>
              <a:t>3/2012</a:t>
            </a:r>
            <a:endParaRPr lang="en-US">
              <a:solidFill>
                <a:srgbClr val="EA161E"/>
              </a:solidFill>
            </a:endParaRPr>
          </a:p>
        </p:txBody>
      </p:sp>
      <p:sp>
        <p:nvSpPr>
          <p:cNvPr id="17254" name="TextBox 17253"/>
          <p:cNvSpPr txBox="1"/>
          <p:nvPr>
            <p:custDataLst>
              <p:tags r:id="rId52"/>
            </p:custDataLst>
          </p:nvPr>
        </p:nvSpPr>
        <p:spPr>
          <a:xfrm>
            <a:off x="3963874" y="3621584"/>
            <a:ext cx="784225" cy="27432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mtClean="0">
                <a:solidFill>
                  <a:srgbClr val="EA161E"/>
                </a:solidFill>
              </a:rPr>
              <a:t>6/2014</a:t>
            </a:r>
            <a:endParaRPr lang="en-US">
              <a:solidFill>
                <a:srgbClr val="EA161E"/>
              </a:solidFill>
            </a:endParaRPr>
          </a:p>
        </p:txBody>
      </p:sp>
      <p:sp>
        <p:nvSpPr>
          <p:cNvPr id="17260" name="TextBox 17259"/>
          <p:cNvSpPr txBox="1"/>
          <p:nvPr>
            <p:custDataLst>
              <p:tags r:id="rId53"/>
            </p:custDataLst>
          </p:nvPr>
        </p:nvSpPr>
        <p:spPr>
          <a:xfrm>
            <a:off x="2012538" y="3589467"/>
            <a:ext cx="1312731" cy="338554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spAutoFit/>
          </a:bodyPr>
          <a:lstStyle/>
          <a:p>
            <a:pPr algn="ctr"/>
            <a:r>
              <a:rPr lang="en-US" sz="2200" smtClean="0">
                <a:solidFill>
                  <a:schemeClr val="bg1"/>
                </a:solidFill>
              </a:rPr>
              <a:t>Task 1 Here</a:t>
            </a:r>
            <a:endParaRPr lang="en-US" sz="2200">
              <a:solidFill>
                <a:schemeClr val="bg1"/>
              </a:solidFill>
            </a:endParaRPr>
          </a:p>
        </p:txBody>
      </p:sp>
      <p:sp>
        <p:nvSpPr>
          <p:cNvPr id="17265" name="TextBox 17264"/>
          <p:cNvSpPr txBox="1"/>
          <p:nvPr>
            <p:custDataLst>
              <p:tags r:id="rId54"/>
            </p:custDataLst>
          </p:nvPr>
        </p:nvSpPr>
        <p:spPr>
          <a:xfrm>
            <a:off x="1572715" y="3898444"/>
            <a:ext cx="972566" cy="24384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z="1600" dirty="0" smtClean="0">
                <a:solidFill>
                  <a:schemeClr val="tx2"/>
                </a:solidFill>
              </a:rPr>
              <a:t>30 months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7278" name="TextBox 17277"/>
          <p:cNvSpPr txBox="1"/>
          <p:nvPr>
            <p:custDataLst>
              <p:tags r:id="rId55"/>
            </p:custDataLst>
          </p:nvPr>
        </p:nvSpPr>
        <p:spPr>
          <a:xfrm>
            <a:off x="1711594" y="4208324"/>
            <a:ext cx="847725" cy="27432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mtClean="0">
                <a:solidFill>
                  <a:srgbClr val="EA161E"/>
                </a:solidFill>
              </a:rPr>
              <a:t>3/2013</a:t>
            </a:r>
            <a:endParaRPr lang="en-US">
              <a:solidFill>
                <a:srgbClr val="EA161E"/>
              </a:solidFill>
            </a:endParaRPr>
          </a:p>
        </p:txBody>
      </p:sp>
      <p:sp>
        <p:nvSpPr>
          <p:cNvPr id="17088" name="TextBox 17087"/>
          <p:cNvSpPr txBox="1"/>
          <p:nvPr>
            <p:custDataLst>
              <p:tags r:id="rId56"/>
            </p:custDataLst>
          </p:nvPr>
        </p:nvSpPr>
        <p:spPr>
          <a:xfrm>
            <a:off x="6100032" y="4208324"/>
            <a:ext cx="784225" cy="27432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mtClean="0">
                <a:solidFill>
                  <a:srgbClr val="EA161E"/>
                </a:solidFill>
              </a:rPr>
              <a:t>5/2016</a:t>
            </a:r>
            <a:endParaRPr lang="en-US">
              <a:solidFill>
                <a:srgbClr val="EA161E"/>
              </a:solidFill>
            </a:endParaRPr>
          </a:p>
        </p:txBody>
      </p:sp>
      <p:sp>
        <p:nvSpPr>
          <p:cNvPr id="17092" name="TextBox 17091"/>
          <p:cNvSpPr txBox="1"/>
          <p:nvPr>
            <p:custDataLst>
              <p:tags r:id="rId57"/>
            </p:custDataLst>
          </p:nvPr>
        </p:nvSpPr>
        <p:spPr>
          <a:xfrm>
            <a:off x="3673309" y="4176207"/>
            <a:ext cx="1312732" cy="338554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spAutoFit/>
          </a:bodyPr>
          <a:lstStyle/>
          <a:p>
            <a:pPr algn="ctr"/>
            <a:r>
              <a:rPr lang="en-US" sz="2200" smtClean="0">
                <a:solidFill>
                  <a:schemeClr val="bg1"/>
                </a:solidFill>
              </a:rPr>
              <a:t>Task 2 Here</a:t>
            </a:r>
            <a:endParaRPr lang="en-US" sz="2200">
              <a:solidFill>
                <a:schemeClr val="bg1"/>
              </a:solidFill>
            </a:endParaRPr>
          </a:p>
        </p:txBody>
      </p:sp>
      <p:sp>
        <p:nvSpPr>
          <p:cNvPr id="17095" name="TextBox 17094"/>
          <p:cNvSpPr txBox="1"/>
          <p:nvPr>
            <p:custDataLst>
              <p:tags r:id="rId58"/>
            </p:custDataLst>
          </p:nvPr>
        </p:nvSpPr>
        <p:spPr>
          <a:xfrm>
            <a:off x="2758099" y="4485184"/>
            <a:ext cx="965390" cy="24384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z="1600" dirty="0" smtClean="0">
                <a:solidFill>
                  <a:schemeClr val="tx2"/>
                </a:solidFill>
              </a:rPr>
              <a:t>41 </a:t>
            </a:r>
            <a:r>
              <a:rPr lang="en-US" sz="1600" dirty="0">
                <a:solidFill>
                  <a:schemeClr val="tx2"/>
                </a:solidFill>
              </a:rPr>
              <a:t>months</a:t>
            </a:r>
          </a:p>
        </p:txBody>
      </p:sp>
      <p:sp>
        <p:nvSpPr>
          <p:cNvPr id="17110" name="TextBox 17109"/>
          <p:cNvSpPr txBox="1"/>
          <p:nvPr>
            <p:custDataLst>
              <p:tags r:id="rId59"/>
            </p:custDataLst>
          </p:nvPr>
        </p:nvSpPr>
        <p:spPr>
          <a:xfrm>
            <a:off x="2656196" y="4795064"/>
            <a:ext cx="847725" cy="27432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mtClean="0">
                <a:solidFill>
                  <a:srgbClr val="EA161E"/>
                </a:solidFill>
              </a:rPr>
              <a:t>1/2014</a:t>
            </a:r>
            <a:endParaRPr lang="en-US">
              <a:solidFill>
                <a:srgbClr val="EA161E"/>
              </a:solidFill>
            </a:endParaRPr>
          </a:p>
        </p:txBody>
      </p:sp>
      <p:sp>
        <p:nvSpPr>
          <p:cNvPr id="17114" name="TextBox 17113"/>
          <p:cNvSpPr txBox="1"/>
          <p:nvPr>
            <p:custDataLst>
              <p:tags r:id="rId60"/>
            </p:custDataLst>
          </p:nvPr>
        </p:nvSpPr>
        <p:spPr>
          <a:xfrm>
            <a:off x="7384197" y="4795064"/>
            <a:ext cx="784225" cy="27432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mtClean="0">
                <a:solidFill>
                  <a:srgbClr val="EA161E"/>
                </a:solidFill>
              </a:rPr>
              <a:t>6/2017</a:t>
            </a:r>
            <a:endParaRPr lang="en-US">
              <a:solidFill>
                <a:srgbClr val="EA161E"/>
              </a:solidFill>
            </a:endParaRPr>
          </a:p>
        </p:txBody>
      </p:sp>
      <p:sp>
        <p:nvSpPr>
          <p:cNvPr id="17123" name="TextBox 17122"/>
          <p:cNvSpPr txBox="1"/>
          <p:nvPr>
            <p:custDataLst>
              <p:tags r:id="rId61"/>
            </p:custDataLst>
          </p:nvPr>
        </p:nvSpPr>
        <p:spPr>
          <a:xfrm>
            <a:off x="4787694" y="4762947"/>
            <a:ext cx="1312731" cy="338554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spAutoFit/>
          </a:bodyPr>
          <a:lstStyle/>
          <a:p>
            <a:pPr algn="ctr"/>
            <a:r>
              <a:rPr lang="en-US" sz="2200" smtClean="0">
                <a:solidFill>
                  <a:schemeClr val="bg1"/>
                </a:solidFill>
              </a:rPr>
              <a:t>Task 3 Here</a:t>
            </a:r>
            <a:endParaRPr lang="en-US" sz="2200">
              <a:solidFill>
                <a:schemeClr val="bg1"/>
              </a:solidFill>
            </a:endParaRPr>
          </a:p>
        </p:txBody>
      </p:sp>
      <p:sp>
        <p:nvSpPr>
          <p:cNvPr id="17129" name="TextBox 17128"/>
          <p:cNvSpPr txBox="1"/>
          <p:nvPr>
            <p:custDataLst>
              <p:tags r:id="rId62"/>
            </p:custDataLst>
          </p:nvPr>
        </p:nvSpPr>
        <p:spPr>
          <a:xfrm>
            <a:off x="3702700" y="5071924"/>
            <a:ext cx="972566" cy="24384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z="1600" dirty="0" smtClean="0">
                <a:solidFill>
                  <a:schemeClr val="tx2"/>
                </a:solidFill>
              </a:rPr>
              <a:t>45 months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7153" name="TextBox 17152"/>
          <p:cNvSpPr txBox="1"/>
          <p:nvPr>
            <p:custDataLst>
              <p:tags r:id="rId63"/>
            </p:custDataLst>
          </p:nvPr>
        </p:nvSpPr>
        <p:spPr>
          <a:xfrm>
            <a:off x="3918752" y="5381804"/>
            <a:ext cx="847725" cy="27432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mtClean="0">
                <a:solidFill>
                  <a:srgbClr val="EA161E"/>
                </a:solidFill>
              </a:rPr>
              <a:t>3/2015</a:t>
            </a:r>
            <a:endParaRPr lang="en-US">
              <a:solidFill>
                <a:srgbClr val="EA161E"/>
              </a:solidFill>
            </a:endParaRPr>
          </a:p>
        </p:txBody>
      </p:sp>
      <p:sp>
        <p:nvSpPr>
          <p:cNvPr id="17157" name="TextBox 17156"/>
          <p:cNvSpPr txBox="1"/>
          <p:nvPr>
            <p:custDataLst>
              <p:tags r:id="rId64"/>
            </p:custDataLst>
          </p:nvPr>
        </p:nvSpPr>
        <p:spPr>
          <a:xfrm>
            <a:off x="7702152" y="5381804"/>
            <a:ext cx="900113" cy="27432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mtClean="0">
                <a:solidFill>
                  <a:srgbClr val="EA161E"/>
                </a:solidFill>
              </a:rPr>
              <a:t>10/2017</a:t>
            </a:r>
            <a:endParaRPr lang="en-US">
              <a:solidFill>
                <a:srgbClr val="EA161E"/>
              </a:solidFill>
            </a:endParaRPr>
          </a:p>
        </p:txBody>
      </p:sp>
      <p:sp>
        <p:nvSpPr>
          <p:cNvPr id="17163" name="TextBox 17162"/>
          <p:cNvSpPr txBox="1"/>
          <p:nvPr>
            <p:custDataLst>
              <p:tags r:id="rId65"/>
            </p:custDataLst>
          </p:nvPr>
        </p:nvSpPr>
        <p:spPr>
          <a:xfrm>
            <a:off x="5577948" y="5349687"/>
            <a:ext cx="1312732" cy="338554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spAutoFit/>
          </a:bodyPr>
          <a:lstStyle/>
          <a:p>
            <a:pPr algn="ctr"/>
            <a:r>
              <a:rPr lang="en-US" sz="2200" smtClean="0">
                <a:solidFill>
                  <a:schemeClr val="bg1"/>
                </a:solidFill>
              </a:rPr>
              <a:t>Task 4 Here</a:t>
            </a:r>
            <a:endParaRPr lang="en-US" sz="2200">
              <a:solidFill>
                <a:schemeClr val="bg1"/>
              </a:solidFill>
            </a:endParaRPr>
          </a:p>
        </p:txBody>
      </p:sp>
      <p:sp>
        <p:nvSpPr>
          <p:cNvPr id="17169" name="TextBox 17168"/>
          <p:cNvSpPr txBox="1"/>
          <p:nvPr>
            <p:custDataLst>
              <p:tags r:id="rId66"/>
            </p:custDataLst>
          </p:nvPr>
        </p:nvSpPr>
        <p:spPr>
          <a:xfrm>
            <a:off x="4965256" y="5658664"/>
            <a:ext cx="972566" cy="24384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z="1600" dirty="0" smtClean="0">
                <a:solidFill>
                  <a:schemeClr val="tx2"/>
                </a:solidFill>
              </a:rPr>
              <a:t>34 </a:t>
            </a:r>
            <a:r>
              <a:rPr lang="en-US" sz="1600" dirty="0">
                <a:solidFill>
                  <a:schemeClr val="tx2"/>
                </a:solidFill>
              </a:rPr>
              <a:t>months</a:t>
            </a:r>
          </a:p>
        </p:txBody>
      </p:sp>
      <p:sp>
        <p:nvSpPr>
          <p:cNvPr id="17188" name="TextBox 17187"/>
          <p:cNvSpPr txBox="1"/>
          <p:nvPr>
            <p:custDataLst>
              <p:tags r:id="rId67"/>
            </p:custDataLst>
          </p:nvPr>
        </p:nvSpPr>
        <p:spPr>
          <a:xfrm>
            <a:off x="4946701" y="5968544"/>
            <a:ext cx="847725" cy="27432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mtClean="0">
                <a:solidFill>
                  <a:srgbClr val="EA161E"/>
                </a:solidFill>
              </a:rPr>
              <a:t>2/2016</a:t>
            </a:r>
            <a:endParaRPr lang="en-US">
              <a:solidFill>
                <a:srgbClr val="EA161E"/>
              </a:solidFill>
            </a:endParaRPr>
          </a:p>
        </p:txBody>
      </p:sp>
      <p:sp>
        <p:nvSpPr>
          <p:cNvPr id="17191" name="TextBox 17190"/>
          <p:cNvSpPr txBox="1"/>
          <p:nvPr>
            <p:custDataLst>
              <p:tags r:id="rId68"/>
            </p:custDataLst>
          </p:nvPr>
        </p:nvSpPr>
        <p:spPr>
          <a:xfrm>
            <a:off x="7949106" y="5968544"/>
            <a:ext cx="900113" cy="27432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mtClean="0">
                <a:solidFill>
                  <a:srgbClr val="EA161E"/>
                </a:solidFill>
              </a:rPr>
              <a:t>12/2017</a:t>
            </a:r>
            <a:endParaRPr lang="en-US">
              <a:solidFill>
                <a:srgbClr val="EA161E"/>
              </a:solidFill>
            </a:endParaRPr>
          </a:p>
        </p:txBody>
      </p:sp>
      <p:sp>
        <p:nvSpPr>
          <p:cNvPr id="17197" name="TextBox 17196"/>
          <p:cNvSpPr txBox="1"/>
          <p:nvPr>
            <p:custDataLst>
              <p:tags r:id="rId69"/>
            </p:custDataLst>
          </p:nvPr>
        </p:nvSpPr>
        <p:spPr>
          <a:xfrm>
            <a:off x="6215399" y="5936427"/>
            <a:ext cx="1312732" cy="338554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spAutoFit/>
          </a:bodyPr>
          <a:lstStyle/>
          <a:p>
            <a:pPr algn="ctr"/>
            <a:r>
              <a:rPr lang="en-US" sz="2200" smtClean="0">
                <a:solidFill>
                  <a:schemeClr val="bg1"/>
                </a:solidFill>
              </a:rPr>
              <a:t>Task 5 Here</a:t>
            </a:r>
            <a:endParaRPr lang="en-US" sz="2200">
              <a:solidFill>
                <a:schemeClr val="bg1"/>
              </a:solidFill>
            </a:endParaRPr>
          </a:p>
        </p:txBody>
      </p:sp>
      <p:sp>
        <p:nvSpPr>
          <p:cNvPr id="17202" name="TextBox 17201"/>
          <p:cNvSpPr txBox="1"/>
          <p:nvPr>
            <p:custDataLst>
              <p:tags r:id="rId70"/>
            </p:custDataLst>
          </p:nvPr>
        </p:nvSpPr>
        <p:spPr>
          <a:xfrm>
            <a:off x="5993205" y="6245404"/>
            <a:ext cx="972566" cy="24384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z="1600" dirty="0" smtClean="0">
                <a:solidFill>
                  <a:schemeClr val="tx2"/>
                </a:solidFill>
              </a:rPr>
              <a:t>25 </a:t>
            </a:r>
            <a:r>
              <a:rPr lang="en-US" sz="1600" dirty="0">
                <a:solidFill>
                  <a:schemeClr val="tx2"/>
                </a:solidFill>
              </a:rPr>
              <a:t>months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2685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JSZW5kZXJpbmdPcHRpb25zIjp7Ik1pbGVzdG9uZXNPdmVybGFwcGluZ0hhbmRsaW5nT3B0aW9ucyI6MiwiVGFza3NXaXRoVGl0bGVzTG9uZ2VyVGhhblRoZVRhc2tTaGFwZURldGVjdGVkIjpmYWxzZX0sIlJlbmRlcmluZ01hcCI6eyJNaWxlc3RvbmVzIjpbeyJNaWxlc3RvbmVJZCI6IjRkNzhlMTdhLTFkYmMtNDgyZC04ZDc0LWFiNjIwZmQxOTcyOSIsIlRpdGxlU2hhcGVOYW1lIjoiVGV4dEJveCAyMSIsIkRhdGVTaGFwZU5hbWUiOiJUZXh0Qm94IDIzIiwiTWFya2VyU2hhcGVOYW1lIjoiRmxvd2NoYXJ0OiBNYW51YWwgT3BlcmF0aW9uIDE5IiwiQ29ubmVjdG9yU2hhcGVOYW1lIjoiU3RyYWlnaHQgQ29ubmVjdG9yIDI1In0seyJNaWxlc3RvbmVJZCI6IjQ5MzA4YjNlLWZhZDQtNDU2OS1hMGMxLTBiYTRhOTE2ZDhiMCIsIlRpdGxlU2hhcGVOYW1lIjoiVGV4dEJveCAyOSIsIkRhdGVTaGFwZU5hbWUiOiJUZXh0Qm94IDg5NSIsIk1hcmtlclNoYXBlTmFtZSI6IkZsb3djaGFydDogTWFudWFsIE9wZXJhdGlvbiAyNyIsIkNvbm5lY3RvclNoYXBlTmFtZSI6IlN0cmFpZ2h0IENvbm5lY3RvciA4OTcifSx7Ik1pbGVzdG9uZUlkIjoiNjhjMDUzMDYtM2ZiOC00MGM5LThhYWEtMzA3NmZkZTBmZjczIiwiVGl0bGVTaGFwZU5hbWUiOiJUZXh0Qm94IDkwMSIsIkRhdGVTaGFwZU5hbWUiOiJUZXh0Qm94IDkwMyIsIk1hcmtlclNoYXBlTmFtZSI6IkZsb3djaGFydDogTWFudWFsIE9wZXJhdGlvbiA4OTkiLCJDb25uZWN0b3JTaGFwZU5hbWUiOiJTdHJhaWdodCBDb25uZWN0b3IgOTA1In0seyJNaWxlc3RvbmVJZCI6Ijg4YmEwMGU3LTMzZjctNGNkYi1hNTNlLTQyZWRmZDgxNzVhNyIsIlRpdGxlU2hhcGVOYW1lIjoiVGV4dEJveCA5MDkiLCJEYXRlU2hhcGVOYW1lIjoiVGV4dEJveCA5MTEiLCJNYXJrZXJTaGFwZU5hbWUiOiJGbG93Y2hhcnQ6IE1hbnVhbCBPcGVyYXRpb24gOTA3IiwiQ29ubmVjdG9yU2hhcGVOYW1lIjoiU3RyYWlnaHQgQ29ubmVjdG9yIDkxMyJ9LHsiTWlsZXN0b25lSWQiOiJkNzJmYzZlNy1kYjM4LTQ5N2UtYTRlZS0yZGM3NjRiNmYzNjAiLCJUaXRsZVNoYXBlTmFtZSI6IlRleHRCb3ggOTE4IiwiRGF0ZVNoYXBlTmFtZSI6IlRleHRCb3ggOTIwIiwiTWFya2VyU2hhcGVOYW1lIjoiRmxvd2NoYXJ0OiBNYW51YWwgT3BlcmF0aW9uIDkxNiIsIkNvbm5lY3RvclNoYXBlTmFtZSI6IlN0cmFpZ2h0IENvbm5lY3RvciA5MjIifV0sIlRhc2tzIjpbeyJUYXNrSWQiOiJmMmQxOTYwYS0wMTM3LTQ3ZDctYWJlMy1kNTQ3YTUzMWM1OTciLCJUaXRsZVNoYXBlTmFtZSI6IlRleHRCb3ggMTcyNTkiLCJEdXJhdGlvblRleHRTaGFwZU5hbWUiOiJUZXh0Qm94IDE3MjY0IiwiU2VnbWVudFNoYXBlTmFtZSI6IlJvdW5kZWQgUmVjdGFuZ2xlIDkyNiIsIlZlcnRpY2FsTGVmdENvbm5lY3RvclNoYXBlTmFtZSI6IlN0cmFpZ2h0IENvbm5lY3RvciAxNzI3MCIsIlZlcnRpY2FsUmlnaHRDb25uZWN0b3JTaGFwZU5hbWUiOiJTdHJhaWdodCBDb25uZWN0b3IgMTcyNzIiLCJIb3Jpem9udGFsQ29ubmVjdG9yU2hhcGVOYW1lIjoiU3RyYWlnaHQgQ29ubmVjdG9yIDE3MjY4IiwiTGVmdERhdGVTaGFwZU5hbWUiOiJUZXh0Qm94IDE3MjUwIiwiUmlnaHREYXRlU2hhcGVOYW1lIjoiVGV4dEJveCAxNzI1MyJ9LHsiVGFza0lkIjoiZmFhOTBhODAtMTlmMC00OTQzLTk4OTEtNWQwYWJlOTQxYWY1IiwiVGl0bGVTaGFwZU5hbWUiOiJUZXh0Qm94IDE3MDkxIiwiRHVyYXRpb25UZXh0U2hhcGVOYW1lIjoiVGV4dEJveCAxNzA5NCIsIlNlZ21lbnRTaGFwZU5hbWUiOiJSb3VuZGVkIFJlY3RhbmdsZSAxNzI3NSIsIlZlcnRpY2FsTGVmdENvbm5lY3RvclNoYXBlTmFtZSI6IlN0cmFpZ2h0IENvbm5lY3RvciAxNzA5OSIsIlZlcnRpY2FsUmlnaHRDb25uZWN0b3JTaGFwZU5hbWUiOiJTdHJhaWdodCBDb25uZWN0b3IgMTcxMDEiLCJIb3Jpem9udGFsQ29ubmVjdG9yU2hhcGVOYW1lIjoiU3RyYWlnaHQgQ29ubmVjdG9yIDE3MDk3IiwiTGVmdERhdGVTaGFwZU5hbWUiOiJUZXh0Qm94IDE3Mjc3IiwiUmlnaHREYXRlU2hhcGVOYW1lIjoiVGV4dEJveCAxNzA4NyJ9LHsiVGFza0lkIjoiMjJhOGNlZDQtYTk3Ny00ODg1LWE1NjctMGQzMzY4OTdjMzZhIiwiVGl0bGVTaGFwZU5hbWUiOiJUZXh0Qm94IDE3MTIyIiwiRHVyYXRpb25UZXh0U2hhcGVOYW1lIjoiVGV4dEJveCAxNzEyOCIsIlNlZ21lbnRTaGFwZU5hbWUiOiJSb3VuZGVkIFJlY3RhbmdsZSAxNzEwNSIsIlZlcnRpY2FsTGVmdENvbm5lY3RvclNoYXBlTmFtZSI6IlN0cmFpZ2h0IENvbm5lY3RvciAxNzEzOCIsIlZlcnRpY2FsUmlnaHRDb25uZWN0b3JTaGFwZU5hbWUiOiJTdHJhaWdodCBDb25uZWN0b3IgMTcxNDIiLCJIb3Jpem9udGFsQ29ubmVjdG9yU2hhcGVOYW1lIjoiU3RyYWlnaHQgQ29ubmVjdG9yIDE3MTM0IiwiTGVmdERhdGVTaGFwZU5hbWUiOiJUZXh0Qm94IDE3MTA5IiwiUmlnaHREYXRlU2hhcGVOYW1lIjoiVGV4dEJveCAxNzExMyJ9LHsiVGFza0lkIjoiMDg3YWM1NmYtODFkOS00YTExLTkwNjQtMmRiYjgyNGQ4NDY1IiwiVGl0bGVTaGFwZU5hbWUiOiJUZXh0Qm94IDE3MTYyIiwiRHVyYXRpb25UZXh0U2hhcGVOYW1lIjoiVGV4dEJveCAxNzE2OCIsIlNlZ21lbnRTaGFwZU5hbWUiOiJSb3VuZGVkIFJlY3RhbmdsZSAxNzE0OCIsIlZlcnRpY2FsTGVmdENvbm5lY3RvclNoYXBlTmFtZSI6IlN0cmFpZ2h0IENvbm5lY3RvciAxNzE3NSIsIlZlcnRpY2FsUmlnaHRDb25uZWN0b3JTaGFwZU5hbWUiOiJTdHJhaWdodCBDb25uZWN0b3IgMTcxNzgiLCJIb3Jpem9udGFsQ29ubmVjdG9yU2hhcGVOYW1lIjoiU3RyYWlnaHQgQ29ubmVjdG9yIDE3MTcyIiwiTGVmdERhdGVTaGFwZU5hbWUiOiJUZXh0Qm94IDE3MTUyIiwiUmlnaHREYXRlU2hhcGVOYW1lIjoiVGV4dEJveCAxNzE1NiJ9LHsiVGFza0lkIjoiNTJiMGYzMTEtNWJkNy00MGUzLWFlMzQtNGFjNzhjZTRhN2YyIiwiVGl0bGVTaGFwZU5hbWUiOiJUZXh0Qm94IDE3MTk2IiwiRHVyYXRpb25UZXh0U2hhcGVOYW1lIjoiVGV4dEJveCAxNzIwMSIsIlNlZ21lbnRTaGFwZU5hbWUiOiJSb3VuZGVkIFJlY3RhbmdsZSAxNzE4MyIsIlZlcnRpY2FsTGVmdENvbm5lY3RvclNoYXBlTmFtZSI6IlN0cmFpZ2h0IENvbm5lY3RvciAxNzIxMCIsIlZlcnRpY2FsUmlnaHRDb25uZWN0b3JTaGFwZU5hbWUiOiJTdHJhaWdodCBDb25uZWN0b3IgMTcyMTIiLCJIb3Jpem9udGFsQ29ubmVjdG9yU2hhcGVOYW1lIjoiU3RyYWlnaHQgQ29ubmVjdG9yIDE3MjA2IiwiTGVmdERhdGVTaGFwZU5hbWUiOiJUZXh0Qm94IDE3MTg3IiwiUmlnaHREYXRlU2hhcGVOYW1lIjoiVGV4dEJveCAxNzE5MCJ9XSwiVGltZWJhbmQiOnsiRWxhcHNlZFRpbWVTaGFwZU5hbWUiOm51bGwsIlRvZGF5TWFya2VyU2hhcGVOYW1lIjoiSXNvc2NlbGVzIFRyaWFuZ2xlIDE2IiwiVG9kYXlNYXJrZXJUZXh0U2hhcGVOYW1lIjoiVGV4dEJveCAxNyIsIlJpZ2h0RW5kQ2Fwc1NoYXBlTmFtZSI6bnVsbCwiTGVmdEVuZENhcHNTaGFwZU5hbWUiOm51bGwsIkVsYXBzZWRSZWN0YW5nbGVTaGFwZU5hbWUiOm51bGwsIlNlZ21lbnRTaGFwZXNOYW1lcyI6WyJSb3VuZGVkIFJlY3RhbmdsZSAyIiwiVGV4dEJveCA0IiwiVGV4dEJveCA2IiwiVGV4dEJveCA4IiwiVGV4dEJveCAxMCIsIlRleHRCb3ggMTIiLCJUZXh0Qm94IDE0Il19fSwiRWRpdGlvbiI6MSwiSXNQbHVzRWRpdGlvbiI6dHJ1ZSwiQ3VsdHVyZUluZm9OYW1lIjoiZW4tVVMiLCJWZXJzaW9uIjoiMi4yLjAuMCIsIk1pbGVzdG9uZXMiOlt7IkRhdGVGb3JtYXQiOnsiRm9ybWF0U3RyaW5nIjoiTS9kL3l5IiwiU2VwYXJhdG9yIjoiLyIsIlVzZUludGVybmF0aW9uYWxEYXRlRm9ybWF0IjpmYWxzZX0sIkludGVybmFsSWQiOiJkNzJmYzZlNy1kYjM4LTQ5N2UtYTRlZS0yZGM3NjRiNmYzNjAiLCJUaXRsZUxlZnQiOjUwLjcxNDgsIlRpdGxlVG9wIjoxMDAuNTg2NjE3LCJUaXRsZUhlaWdodCI6MzguNzc1MDQsIlRpdGxlVG9wSXNDdXN0b20iOnRydWUsIlRpdGxlV2lkdGgiOjEyMy42ODg2NiwiQ29sb3IiOiIyMzQsIDIyLCAzMCIsIlV0Y0RhdGUiOiIyMDEyLTAzLTE5VDAwOjAwOjAwWiIsIlRpdGxlIjoiTWlsZXN0b25lIDEgSGVyZSIsIlN0eWxlIjo1LCJCZWxvd1RpbWViYW5kIjpmYWxzZSwiQ3VzdG9tU2V0dGluZ3MiOnsiSXNEYXRlVmlzaWJsZSI6dHJ1ZSwiVGl0bGVGb250U2V0dGluZ3MiOnsiRm9udFNpemUiOjIwLCJGb250TmFtZSI6IkV1cGhlbWlhIiwiSXNCb2xkIjpmYWxzZSwiSXNJdGFsaWMiOmZhbHNlLCJJc1VuZGVybGluZWQiOmZhbHNlLCJGb3JlZ3JvdW5kQ29sb3IiOiIwLCAwLCAwIn0sIkRhdGVGb250U2V0dGluZ3MiOnsiRm9udFNpemUiOjE0LCJGb250TmFtZSI6IkV1cGhlbWlhIiwiSXNCb2xkIjpmYWxzZSwiSXNJdGFsaWMiOmZhbHNlLCJJc1VuZGVybGluZWQiOmZhbHNlLCJGb3JlZ3JvdW5kQ29sb3IiOiI5NSwgOTUsIDk1In0sIkNvbm5lY3RvclNldHRpbmdzIjp7IkNvbG9yIjoiMjM0LCAyMiwgMzAiLCJJc1Zpc2libGUiOmZhbHNlLCJMaW5lV2VpZ2h0IjowLjF9fSwiSGlkZURhdGUiOmZhbHNlLCJTaGFwZVRvcCI6MjA1LjUsIlF1aWNrU2hhcGVTaXplIjowfSx7IkRhdGVGb3JtYXQiOnsiRm9ybWF0U3RyaW5nIjoiTS9kL3l5IiwiU2VwYXJhdG9yIjoiLyIsIlVzZUludGVybmF0aW9uYWxEYXRlRm9ybWF0IjpmYWxzZX0sIkludGVybmFsSWQiOiI4OGJhMDBlNy0zM2Y3LTRjZGItYTUzZS00MmVkZmQ4MTc1YTciLCJUaXRsZUxlZnQiOjE2NC40Njk1MjgsIlRpdGxlVG9wIjoxMjcuNzExOTY3LCJUaXRsZUhlaWdodCI6MzguNzc1MDQsIlRpdGxlVG9wSXNDdXN0b20iOnRydWUsIlRpdGxlV2lkdGgiOjEyMy42ODg2NiwiQ29sb3IiOiIyMzQsIDIyLCAzMCIsIlV0Y0RhdGUiOiIyMDEzLTA2LTMwVDAwOjAwOjAwWiIsIlRpdGxlIjoiTWlsZXN0b25lIDIgSGVyZSIsIlN0eWxlIjo1LCJCZWxvd1RpbWViYW5kIjpmYWxzZSwiQ3VzdG9tU2V0dGluZ3MiOnsiSXNEYXRlVmlzaWJsZSI6dHJ1ZSwiVGl0bGVGb250U2V0dGluZ3MiOnsiRm9udFNpemUiOjIwLCJGb250TmFtZSI6IkV1cGhlbWlhIiwiSXNCb2xkIjpmYWxzZSwiSXNJdGFsaWMiOmZhbHNlLCJJc1VuZGVybGluZWQiOmZhbHNlLCJGb3JlZ3JvdW5kQ29sb3IiOiIwLCAwLCAwIn0sIkRhdGVGb250U2V0dGluZ3MiOnsiRm9udFNpemUiOjE0LCJGb250TmFtZSI6IkV1cGhlbWlhIiwiSXNCb2xkIjpmYWxzZSwiSXNJdGFsaWMiOmZhbHNlLCJJc1VuZGVybGluZWQiOmZhbHNlLCJGb3JlZ3JvdW5kQ29sb3IiOiI5NSwgOTUsIDk1In0sIkNvbm5lY3RvclNldHRpbmdzIjp7IkNvbG9yIjoiMjM0LCAyMiwgMzAiLCJJc1Zpc2libGUiOmZhbHNlLCJMaW5lV2VpZ2h0IjowLjF9fSwiSGlkZURhdGUiOmZhbHNlLCJTaGFwZVRvcCI6MjA1LjUsIlF1aWNrU2hhcGVTaXplIjowfSx7IkRhdGVGb3JtYXQiOnsiRm9ybWF0U3RyaW5nIjoiTS9kL3l5IiwiU2VwYXJhdG9yIjoiLyIsIlVzZUludGVybmF0aW9uYWxEYXRlRm9ybWF0IjpmYWxzZX0sIkludGVybmFsSWQiOiI0ZDc4ZTE3YS0xZGJjLTQ4MmQtOGQ3NC1hYjYyMGZkMTk3MjkiLCJUaXRsZUxlZnQiOjU2MC44OTA2LCJUaXRsZVRvcCI6OTkuNzIxMTgsIlRpdGxlSGVpZ2h0IjozOC43NzUwNCwiVGl0bGVUb3BJc0N1c3RvbSI6dHJ1ZSwiVGl0bGVXaWR0aCI6MTIyLjc1NDQ4NiwiQ29sb3IiOiIyMzQsIDIyLCAzMCIsIlV0Y0RhdGUiOiIyMDE3LTEyLTE1VDAwOjAwOjAwWiIsIlRpdGxlIjoiTWlsZXN0b25lIDUgIEhlcmUiLCJTdHlsZSI6NSwiQmVsb3dUaW1lYmFuZCI6ZmFsc2UsIkN1c3RvbVNldHRpbmdzIjp7IklzRGF0ZVZpc2libGUiOnRydWUsIlRpdGxlRm9udFNldHRpbmdzIjp7IkZvbnRTaXplIjoyMCwiRm9udE5hbWUiOiJFdXBoZW1pYSIsIklzQm9sZCI6ZmFsc2UsIklzSXRhbGljIjpmYWxzZSwiSXNVbmRlcmxpbmVkIjpmYWxzZSwiRm9yZWdyb3VuZENvbG9yIjoiMCwgMCwgMCJ9LCJEYXRlRm9udFNldHRpbmdzIjp7IkZvbnRTaXplIjoxNCwiRm9udE5hbWUiOiJFdXBoZW1pYSIsIklzQm9sZCI6ZmFsc2UsIklzSXRhbGljIjpmYWxzZSwiSXNVbmRlcmxpbmVkIjpmYWxzZSwiRm9yZWdyb3VuZENvbG9yIjoiOTUsIDk1LCA5NSJ9LCJDb25uZWN0b3JTZXR0aW5ncyI6eyJDb2xvciI6IjIzNCwgMjIsIDMwIiwiSXNWaXNpYmxlIjpmYWxzZSwiTGluZVdlaWdodCI6MC4xfX0sIkhpZGVEYXRlIjpmYWxzZSwiU2hhcGVUb3AiOjIwNS41LCJRdWlja1NoYXBlU2l6ZSI6MH0seyJEYXRlRm9ybWF0Ijp7IkZvcm1hdFN0cmluZyI6Ik0vZC95eSIsIlNlcGFyYXRvciI6Ii8iLCJVc2VJbnRlcm5hdGlvbmFsRGF0ZUZvcm1hdCI6ZmFsc2V9LCJJbnRlcm5hbElkIjoiNjhjMDUzMDYtM2ZiOC00MGM5LThhYWEtMzA3NmZkZTBmZjczIiwiVGl0bGVMZWZ0IjoyOTQuOTc2Nzc2LCJUaXRsZVRvcCI6MTAwLjU4NjUzMywiVGl0bGVIZWlnaHQiOjM4Ljc3NTA0LCJUaXRsZVRvcElzQ3VzdG9tIjp0cnVlLCJUaXRsZVdpZHRoIjoxMjIuNzU0NDg2LCJDb2xvciI6IjIzNCwgMjIsIDMwIiwiVXRjRGF0ZSI6IjIwMTQtMTItMTdUMDA6MDA6MDBaIiwiVGl0bGUiOiJNaWxlc3RvbmUgMyAgSGVyZSIsIlN0eWxlIjo1LCJCZWxvd1RpbWViYW5kIjpmYWxzZSwiQ3VzdG9tU2V0dGluZ3MiOnsiSXNEYXRlVmlzaWJsZSI6dHJ1ZSwiVGl0bGVGb250U2V0dGluZ3MiOnsiRm9udFNpemUiOjIwLCJGb250TmFtZSI6IkV1cGhlbWlhIiwiSXNCb2xkIjpmYWxzZSwiSXNJdGFsaWMiOmZhbHNlLCJJc1VuZGVybGluZWQiOmZhbHNlLCJGb3JlZ3JvdW5kQ29sb3IiOiIwLCAwLCAwIn0sIkRhdGVGb250U2V0dGluZ3MiOnsiRm9udFNpemUiOjE0LCJGb250TmFtZSI6IkV1cGhlbWlhIiwiSXNCb2xkIjpmYWxzZSwiSXNJdGFsaWMiOmZhbHNlLCJJc1VuZGVybGluZWQiOmZhbHNlLCJGb3JlZ3JvdW5kQ29sb3IiOiI5NSwgOTUsIDk1In0sIkNvbm5lY3RvclNldHRpbmdzIjp7IkNvbG9yIjoiMjM0LCAyMiwgMzAiLCJJc1Zpc2libGUiOmZhbHNlLCJMaW5lV2VpZ2h0IjowLjF9fSwiSGlkZURhdGUiOmZhbHNlLCJTaGFwZVRvcCI6MjA1LjUsIlF1aWNrU2hhcGVTaXplIjowfSx7IkRhdGVGb3JtYXQiOnsiRm9ybWF0U3RyaW5nIjoiTS9kL3l5IiwiU2VwYXJhdG9yIjoiLyIsIlVzZUludGVybmF0aW9uYWxEYXRlRm9ybWF0IjpmYWxzZX0sIkludGVybmFsSWQiOiI0OTMwOGIzZS1mYWQ0LTQ1NjktYTBjMS0wYmE0YTkxNmQ4YjAiLCJUaXRsZUxlZnQiOjQwMS42ODI2LCJUaXRsZVRvcCI6MTI3Ljg0NTUxMiwiVGl0bGVIZWlnaHQiOjM4Ljc3NTA0LCJUaXRsZVRvcElzQ3VzdG9tIjp0cnVlLCJUaXRsZVdpZHRoIjoxMjIuNzU0NDg2LCJDb2xvciI6IjIzNCwgMjIsIDMwIiwiVXRjRGF0ZSI6IjIwMTYtMDItMjlUMDA6MDA6MDBaIiwiVGl0bGUiOiJNaWxlc3RvbmUgNCAgSGVyZSIsIlN0eWxlIjo1LCJCZWxvd1RpbWViYW5kIjpmYWxzZSwiQ3VzdG9tU2V0dGluZ3MiOnsiSXNEYXRlVmlzaWJsZSI6dHJ1ZSwiVGl0bGVGb250U2V0dGluZ3MiOnsiRm9udFNpemUiOjIwLCJGb250TmFtZSI6IkV1cGhlbWlhIiwiSXNCb2xkIjpmYWxzZSwiSXNJdGFsaWMiOmZhbHNlLCJJc1VuZGVybGluZWQiOmZhbHNlLCJGb3JlZ3JvdW5kQ29sb3IiOiIwLCAwLCAwIn0sIkRhdGVGb250U2V0dGluZ3MiOnsiRm9udFNpemUiOjE0LCJGb250TmFtZSI6IkV1cGhlbWlhIiwiSXNCb2xkIjpmYWxzZSwiSXNJdGFsaWMiOmZhbHNlLCJJc1VuZGVybGluZWQiOmZhbHNlLCJGb3JlZ3JvdW5kQ29sb3IiOiI5NSwgOTUsIDk1In0sIkNvbm5lY3RvclNldHRpbmdzIjp7IkNvbG9yIjoiMjM0LCAyMiwgMzAiLCJJc1Zpc2libGUiOmZhbHNlLCJMaW5lV2VpZ2h0IjowLjF9fSwiSGlkZURhdGUiOmZhbHNlLCJTaGFwZVRvcCI6MjA1LjUsIlF1aWNrU2hhcGVTaXplIjowfV0sIlRpbWVMaW5lVHlwZSI6MiwiVGFza3MiOlt7IkR1cmF0aW9uVmFsdWUiOjMwLjAsIkR1cmF0aW9uRm9ybWF0Ijo2LCJJbnRlcm5hbElkIjoiZjJkMTk2MGEtMDEzNy00N2Q3LWFiZTMtZDU0N2E1MzFjNTk3IiwiSW5kZXgiOjEsIkNvbG9yIjoiOTUsIDk1LCA5NSIsIlV0Y1N0YXJ0RGF0ZSI6IjIwMTItMDMtMDFUMDA6MDA6MDBaIiwiVXRjRW5kRGF0ZSI6IjIwMTQtMDYtMThUMDA6MDA6MDBaIiwiVGl0bGUiOiJUYXNrIDEgSGVyZSIsIlNoYXBlIjoxLCJDdXN0b21TZXR0aW5ncyI6eyJUaXRsZVdpZHRoIjo5NS42NzUyOCwiVGl0bGVGb250U2V0dGluZ3MiOnsiRm9udFNpemUiOjIyLCJGb250TmFtZSI6IlZlcmRhbmEiLCJJc0JvbGQiOmZhbHNlLCJJc0l0YWxpYyI6ZmFsc2UsIklzVW5kZXJsaW5lZCI6ZmFsc2UsIkZvcmVncm91bmRDb2xvciI6IjI1NSwgMjU1LCAyNTUifSwiU3RhcnREYXRlRm9udFNldHRpbmdzIjp7IkZvbnRTaXplIjoxOCwiRm9udE5hbWUiOiJDYWxpYnJpIiwiSXNCb2xkIjpmYWxzZSwiSXNJdGFsaWMiOmZhbHNlLCJJc1VuZGVybGluZWQiOmZhbHNlLCJGb3JlZ3JvdW5kQ29sb3IiOiIyMzQsIDIyLCAzMCJ9LCJFbmREYXRlRm9udFNldHRpbmdzIjp7IkZvbnRTaXplIjoxOCwiRm9udE5hbWUiOiJDYWxpYnJpIiwiSXNCb2xkIjpmYWxzZSwiSXNJdGFsaWMiOmZhbHNlLCJJc1VuZGVybGluZWQiOmZhbHNlLCJGb3JlZ3JvdW5kQ29sb3IiOiIyMzQsIDIyLCAzMCJ9LCJEdXJhdGlvbkZvbnRTZXR0aW5ncyI6eyJGb250U2l6ZSI6MTYsIkZvbnROYW1lIjoiRXVwaGVtaWEiLCJJc0JvbGQiOmZhbHNlLCJJc0l0YWxpYyI6ZmFsc2UsIklzVW5kZXJsaW5lZCI6ZmFsc2UsIkZvcmVncm91bmRDb2xvciI6IjAsIDAsIDAifSwiVGFza3NTcGFjaW5nIjo1LCJTaGFwZUhlaWdodCI6MjIuMCwiVmVydGljYWxDb25uZWN0b3JTZXR0aW5ncyI6eyJDb2xvciI6IjIwNCwgMjA0LCAyMDQiLCJJc1Zpc2libGUiOnRydWUsIkxpbmVXZWlnaHQiOjAuMX0sIkhvcml6b250YWxDb25uZWN0b3JTZXR0aW5ncyI6eyJDb2xvciI6IjIwNCwgMjA0LCAyMDQiLCJJc1Zpc2libGUiOmZhbHNlLCJMaW5lV2VpZ2h0IjowLjB9LCJTbWFydFRpdGxlRm9yZWdyb3VuZCI6IkJsYWNrIiwiU21hcnRUaXRsZUZvcmVncm91bmRJc0FjdGl2ZSI6ZmFsc2UsIlNtYXJ0RHVyYXRpb25Gb3JlZ3JvdW5kIjoiOTgsIDE1NywgMjA5IiwiU21hcnREdXJhdGlvbkZvcmVncm91bmRJc0FjdGl2ZSI6ZmFsc2UsIlNtYXJ0RGF0ZUZvcmVncm91bmQiOiIzNiwgNDAsIDgyIiwiU21hcnREYXRlRm9yZWdyb3VuZElzQWN0aXZlIjpmYWxzZSwiSW5jbHVkZU5vbldvcmtpbmdEYXlzSW5EdXJhdGlvbiI6ZmFsc2UsIldvcmtpbmdEYXlzIjozMX0sIlRhc2tEYXRlUG9zaXRpb24iOjEsIlRhc2tUaXRsZVBvc2l0aW9uIjoxLCJUYXNrRHVyYXRpb25Qb3NpdGlvbiI6MCwiVGFza1RpdGxlSXNXaWRlciI6ZmFsc2UsIkRhdGVGb3JtYXQiOnsiRm9ybWF0U3RyaW5nIjoiTS95eXl5IiwiU2VwYXJhdG9yIjoiLyIsIlVzZUludGVybmF0aW9uYWxEYXRlRm9ybWF0IjpmYWxzZX19LHsiRHVyYXRpb25WYWx1ZSI6NDEuMCwiRHVyYXRpb25Gb3JtYXQiOjYsIkludGVybmFsSWQiOiJmYWE5MGE4MC0xOWYwLTQ5NDMtOTg5MS01ZDBhYmU5NDFhZjUiLCJJbmRleCI6MiwiQ29sb3IiOiIxMjgsIDEyOCwgMTI4IiwiVXRjU3RhcnREYXRlIjoiMjAxMy0wMy0yMFQwMDowMDowMFoiLCJVdGNFbmREYXRlIjoiMjAxNi0wNS0xMFQwMDowMDowMFoiLCJUaXRsZSI6IlRhc2sgMiBIZXJlIiwiU2hhcGUiOjEsIkN1c3RvbVNldHRpbmdzIjp7IlRpdGxlV2lkdGgiOjk1LjY3NTI4LCJUaXRsZUZvbnRTZXR0aW5ncyI6eyJGb250U2l6ZSI6MjIsIkZvbnROYW1lIjoiVmVyZGFuYSIsIklzQm9sZCI6ZmFsc2UsIklzSXRhbGljIjpmYWxzZSwiSXNVbmRlcmxpbmVkIjpmYWxzZSwiRm9yZWdyb3VuZENvbG9yIjoiMjU1LCAyNTUsIDI1NSJ9LCJTdGFydERhdGVGb250U2V0dGluZ3MiOnsiRm9udFNpemUiOjE4LCJGb250TmFtZSI6IkNhbGlicmkiLCJJc0JvbGQiOmZhbHNlLCJJc0l0YWxpYyI6ZmFsc2UsIklzVW5kZXJsaW5lZCI6ZmFsc2UsIkZvcmVncm91bmRDb2xvciI6IjIzNCwgMjIsIDMwIn0sIkVuZERhdGVGb250U2V0dGluZ3MiOnsiRm9udFNpemUiOjE4LCJGb250TmFtZSI6IkNhbGlicmkiLCJJc0JvbGQiOmZhbHNlLCJJc0l0YWxpYyI6ZmFsc2UsIklzVW5kZXJsaW5lZCI6ZmFsc2UsIkZvcmVncm91bmRDb2xvciI6IjIzNCwgMjIsIDMwIn0sIkR1cmF0aW9uRm9udFNldHRpbmdzIjp7IkZvbnRTaXplIjoxNiwiRm9udE5hbWUiOiJFdXBoZW1pYSIsIklzQm9sZCI6ZmFsc2UsIklzSXRhbGljIjpmYWxzZSwiSXNVbmRlcmxpbmVkIjpmYWxzZSwiRm9yZWdyb3VuZENvbG9yIjoiMCwgMCwgMCJ9LCJUYXNrc1NwYWNpbmciOjUsIlNoYXBlSGVpZ2h0IjoyMi4wLCJWZXJ0aWNhbENvbm5lY3RvclNldHRpbmdzIjp7IkNvbG9yIjoiMjA0LCAyMDQsIDIwNCIsIklzVmlzaWJsZSI6dHJ1ZSwiTGluZVdlaWdodCI6MC4xfSwiSG9yaXpvbnRhbENvbm5lY3RvclNldHRpbmdzIjp7IkNvbG9yIjoiMjA0LCAyMDQsIDIwNCIsIklzVmlzaWJsZSI6ZmFsc2UsIkxpbmVXZWlnaHQiOjAuMH0sIlNtYXJ0VGl0bGVGb3JlZ3JvdW5kIjoiQmxhY2siLCJTbWFydFRpdGxlRm9yZWdyb3VuZElzQWN0aXZlIjpmYWxzZSwiU21hcnREdXJhdGlvbkZvcmVncm91bmQiOiI5OCwgMTU3LCAyMDkiLCJTbWFydER1cmF0aW9uRm9yZWdyb3VuZElzQWN0aXZlIjpmYWxzZSwiU21hcnREYXRlRm9yZWdyb3VuZCI6IjM2LCA0MCwgODIiLCJTbWFydERhdGVGb3JlZ3JvdW5kSXNBY3RpdmUiOmZhbHNlLCJJbmNsdWRlTm9uV29ya2luZ0RheXNJbkR1cmF0aW9uIjpmYWxzZSwiV29ya2luZ0RheXMiOjMxfSwiVGFza0RhdGVQb3NpdGlvbiI6MSwiVGFza1RpdGxlUG9zaXRpb24iOjEsIlRhc2tEdXJhdGlvblBvc2l0aW9uIjowLCJUYXNrVGl0bGVJc1dpZGVyIjpmYWxzZSwiRGF0ZUZvcm1hdCI6eyJGb3JtYXRTdHJpbmciOiJNL3l5eXkiLCJTZXBhcmF0b3IiOiIvIiwiVXNlSW50ZXJuYXRpb25hbERhdGVGb3JtYXQiOmZhbHNlfX0seyJEdXJhdGlvblZhbHVlIjo0NS4wLCJEdXJhdGlvbkZvcm1hdCI6NiwiSW50ZXJuYWxJZCI6IjIyYThjZWQ0LWE5NzctNDg4NS1hNTY3LTBkMzM2ODk3YzM2YSIsIkluZGV4IjozLCJDb2xvciI6Ijk1LCA5NSwgOTUiLCJVdGNTdGFydERhdGUiOiIyMDE0LTAxLTIwVDAwOjAwOjAwWiIsIlV0Y0VuZERhdGUiOiIyMDE3LTA2LTMwVDAwOjAwOjAwWiIsIlRpdGxlIjoiVGFzayAzIEhlcmUiLCJTaGFwZSI6MSwiQ3VzdG9tU2V0dGluZ3MiOnsiVGl0bGVXaWR0aCI6OTUuNjc1MjgsIlRpdGxlRm9udFNldHRpbmdzIjp7IkZvbnRTaXplIjoyMiwiRm9udE5hbWUiOiJWZXJkYW5hIiwiSXNCb2xkIjpmYWxzZSwiSXNJdGFsaWMiOmZhbHNlLCJJc1VuZGVybGluZWQiOmZhbHNlLCJGb3JlZ3JvdW5kQ29sb3IiOiIyNTUsIDI1NSwgMjU1In0sIlN0YXJ0RGF0ZUZvbnRTZXR0aW5ncyI6eyJGb250U2l6ZSI6MTgsIkZvbnROYW1lIjoiQ2FsaWJyaSIsIklzQm9sZCI6ZmFsc2UsIklzSXRhbGljIjpmYWxzZSwiSXNVbmRlcmxpbmVkIjpmYWxzZSwiRm9yZWdyb3VuZENvbG9yIjoiMjM0LCAyMiwgMzAifSwiRW5kRGF0ZUZvbnRTZXR0aW5ncyI6eyJGb250U2l6ZSI6MTgsIkZvbnROYW1lIjoiQ2FsaWJyaSIsIklzQm9sZCI6ZmFsc2UsIklzSXRhbGljIjpmYWxzZSwiSXNVbmRlcmxpbmVkIjpmYWxzZSwiRm9yZWdyb3VuZENvbG9yIjoiMjM0LCAyMiwgMzAifSwiRHVyYXRpb25Gb250U2V0dGluZ3MiOnsiRm9udFNpemUiOjE2LCJGb250TmFtZSI6IkV1cGhlbWlhIiwiSXNCb2xkIjpmYWxzZSwiSXNJdGFsaWMiOmZhbHNlLCJJc1VuZGVybGluZWQiOmZhbHNlLCJGb3JlZ3JvdW5kQ29sb3IiOiIwLCAwLCAwIn0sIlRhc2tzU3BhY2luZyI6NSwiU2hhcGVIZWlnaHQiOjIyLjAsIlZlcnRpY2FsQ29ubmVjdG9yU2V0dGluZ3MiOnsiQ29sb3IiOiIyMDQsIDIwNCwgMjA0IiwiSXNWaXNpYmxlIjp0cnVlLCJMaW5lV2VpZ2h0IjowLjF9LCJIb3Jpem9udGFsQ29ubmVjdG9yU2V0dGluZ3MiOnsiQ29sb3IiOiIyMDQsIDIwNCwgMjA0IiwiSXNWaXNpYmxlIjpmYWxzZSwiTGluZVdlaWdodCI6MC4wfSwiU21hcnRUaXRsZUZvcmVncm91bmQiOiJCbGFjayIsIlNtYXJ0VGl0bGVGb3JlZ3JvdW5kSXNBY3RpdmUiOmZhbHNlLCJTbWFydER1cmF0aW9uRm9yZWdyb3VuZCI6Ijk4LCAxNTcsIDIwOSIsIlNtYXJ0RHVyYXRpb25Gb3JlZ3JvdW5kSXNBY3RpdmUiOmZhbHNlLCJTbWFydERhdGVGb3JlZ3JvdW5kIjoiMzYsIDQwLCA4MiIsIlNtYXJ0RGF0ZUZvcmVncm91bmRJc0FjdGl2ZSI6ZmFsc2UsIkluY2x1ZGVOb25Xb3JraW5nRGF5c0luRHVyYXRpb24iOmZhbHNlLCJXb3JraW5nRGF5cyI6MzF9LCJUYXNrRGF0ZVBvc2l0aW9uIjoxLCJUYXNrVGl0bGVQb3NpdGlvbiI6MSwiVGFza0R1cmF0aW9uUG9zaXRpb24iOjAsIlRhc2tUaXRsZUlzV2lkZXIiOmZhbHNlLCJEYXRlRm9ybWF0Ijp7IkZvcm1hdFN0cmluZyI6Ik0veXl5eSIsIlNlcGFyYXRvciI6Ii8iLCJVc2VJbnRlcm5hdGlvbmFsRGF0ZUZvcm1hdCI6ZmFsc2V9fSx7IkR1cmF0aW9uVmFsdWUiOjM0LjAsIkR1cmF0aW9uRm9ybWF0Ijo2LCJJbnRlcm5hbElkIjoiMDg3YWM1NmYtODFkOS00YTExLTkwNjQtMmRiYjgyNGQ4NDY1IiwiSW5kZXgiOjQsIkNvbG9yIjoiMTI4LCAxMjgsIDEyOCIsIlV0Y1N0YXJ0RGF0ZSI6IjIwMTUtMDMtMDVUMDA6MDA6MDBaIiwiVXRjRW5kRGF0ZSI6IjIwMTctMTAtMTFUMDA6MDA6MDBaIiwiVGl0bGUiOiJUYXNrIDQgSGVyZSIsIlNoYXBlIjoxLCJDdXN0b21TZXR0aW5ncyI6eyJUaXRsZVdpZHRoIjo5NS42NzUyOCwiVGl0bGVGb250U2V0dGluZ3MiOnsiRm9udFNpemUiOjIyLCJGb250TmFtZSI6IlZlcmRhbmEiLCJJc0JvbGQiOmZhbHNlLCJJc0l0YWxpYyI6ZmFsc2UsIklzVW5kZXJsaW5lZCI6ZmFsc2UsIkZvcmVncm91bmRDb2xvciI6IjI1NSwgMjU1LCAyNTUifSwiU3RhcnREYXRlRm9udFNldHRpbmdzIjp7IkZvbnRTaXplIjoxOCwiRm9udE5hbWUiOiJDYWxpYnJpIiwiSXNCb2xkIjpmYWxzZSwiSXNJdGFsaWMiOmZhbHNlLCJJc1VuZGVybGluZWQiOmZhbHNlLCJGb3JlZ3JvdW5kQ29sb3IiOiIyMzQsIDIyLCAzMCJ9LCJFbmREYXRlRm9udFNldHRpbmdzIjp7IkZvbnRTaXplIjoxOCwiRm9udE5hbWUiOiJDYWxpYnJpIiwiSXNCb2xkIjpmYWxzZSwiSXNJdGFsaWMiOmZhbHNlLCJJc1VuZGVybGluZWQiOmZhbHNlLCJGb3JlZ3JvdW5kQ29sb3IiOiIyMzQsIDIyLCAzMCJ9LCJEdXJhdGlvbkZvbnRTZXR0aW5ncyI6eyJGb250U2l6ZSI6MTYsIkZvbnROYW1lIjoiRXVwaGVtaWEiLCJJc0JvbGQiOmZhbHNlLCJJc0l0YWxpYyI6ZmFsc2UsIklzVW5kZXJsaW5lZCI6ZmFsc2UsIkZvcmVncm91bmRDb2xvciI6IjAsIDAsIDAifSwiVGFza3NTcGFjaW5nIjo1LCJTaGFwZUhlaWdodCI6MjIuMCwiVmVydGljYWxDb25uZWN0b3JTZXR0aW5ncyI6eyJDb2xvciI6IjIwNCwgMjA0LCAyMDQiLCJJc1Zpc2libGUiOnRydWUsIkxpbmVXZWlnaHQiOjAuMX0sIkhvcml6b250YWxDb25uZWN0b3JTZXR0aW5ncyI6eyJDb2xvciI6IjIwNCwgMjA0LCAyMDQiLCJJc1Zpc2libGUiOmZhbHNlLCJMaW5lV2VpZ2h0IjowLjB9LCJTbWFydFRpdGxlRm9yZWdyb3VuZCI6IkJsYWNrIiwiU21hcnRUaXRsZUZvcmVncm91bmRJc0FjdGl2ZSI6ZmFsc2UsIlNtYXJ0RHVyYXRpb25Gb3JlZ3JvdW5kIjoiOTgsIDE1NywgMjA5IiwiU21hcnREdXJhdGlvbkZvcmVncm91bmRJc0FjdGl2ZSI6ZmFsc2UsIlNtYXJ0RGF0ZUZvcmVncm91bmQiOiIzNiwgNDAsIDgyIiwiU21hcnREYXRlRm9yZWdyb3VuZElzQWN0aXZlIjpmYWxzZSwiSW5jbHVkZU5vbldvcmtpbmdEYXlzSW5EdXJhdGlvbiI6ZmFsc2UsIldvcmtpbmdEYXlzIjozMX0sIlRhc2tEYXRlUG9zaXRpb24iOjEsIlRhc2tUaXRsZVBvc2l0aW9uIjoxLCJUYXNrRHVyYXRpb25Qb3NpdGlvbiI6MCwiVGFza1RpdGxlSXNXaWRlciI6ZmFsc2UsIkRhdGVGb3JtYXQiOnsiRm9ybWF0U3RyaW5nIjoiTS95eXl5IiwiU2VwYXJhdG9yIjoiLyIsIlVzZUludGVybmF0aW9uYWxEYXRlRm9ybWF0IjpmYWxzZX19LHsiRHVyYXRpb25WYWx1ZSI6MjUuMCwiRHVyYXRpb25Gb3JtYXQiOjYsIkludGVybmFsSWQiOiI1MmIwZjMxMS01YmQ3LTQwZTMtYWUzNC00YWM3OGNlNGE3ZjIiLCJJbmRleCI6NSwiQ29sb3IiOiI5NSwgOTUsIDk1IiwiVXRjU3RhcnREYXRlIjoiMjAxNi0wMi0wMVQwMDowMDowMFoiLCJVdGNFbmREYXRlIjoiMjAxNy0xMi0zMFQwMDowMDowMFoiLCJUaXRsZSI6IlRhc2sgNSBIZXJlIiwiU2hhcGUiOjEsIkN1c3RvbVNldHRpbmdzIjp7IlRpdGxlV2lkdGgiOjk1LjY3NTI4LCJUaXRsZUZvbnRTZXR0aW5ncyI6eyJGb250U2l6ZSI6MjIsIkZvbnROYW1lIjoiVmVyZGFuYSIsIklzQm9sZCI6ZmFsc2UsIklzSXRhbGljIjpmYWxzZSwiSXNVbmRlcmxpbmVkIjpmYWxzZSwiRm9yZWdyb3VuZENvbG9yIjoiMjU1LCAyNTUsIDI1NSJ9LCJTdGFydERhdGVGb250U2V0dGluZ3MiOnsiRm9udFNpemUiOjE4LCJGb250TmFtZSI6IkNhbGlicmkiLCJJc0JvbGQiOmZhbHNlLCJJc0l0YWxpYyI6ZmFsc2UsIklzVW5kZXJsaW5lZCI6ZmFsc2UsIkZvcmVncm91bmRDb2xvciI6IjIzNCwgMjIsIDMwIn0sIkVuZERhdGVGb250U2V0dGluZ3MiOnsiRm9udFNpemUiOjE4LCJGb250TmFtZSI6IkNhbGlicmkiLCJJc0JvbGQiOmZhbHNlLCJJc0l0YWxpYyI6ZmFsc2UsIklzVW5kZXJsaW5lZCI6ZmFsc2UsIkZvcmVncm91bmRDb2xvciI6IjIzNCwgMjIsIDMwIn0sIkR1cmF0aW9uRm9udFNldHRpbmdzIjp7IkZvbnRTaXplIjoxNiwiRm9udE5hbWUiOiJFdXBoZW1pYSIsIklzQm9sZCI6ZmFsc2UsIklzSXRhbGljIjpmYWxzZSwiSXNVbmRlcmxpbmVkIjpmYWxzZSwiRm9yZWdyb3VuZENvbG9yIjoiMCwgMCwgMCJ9LCJUYXNrc1NwYWNpbmciOjUsIlNoYXBlSGVpZ2h0IjoyMi4wLCJWZXJ0aWNhbENvbm5lY3RvclNldHRpbmdzIjp7IkNvbG9yIjoiMjA0LCAyMDQsIDIwNCIsIklzVmlzaWJsZSI6dHJ1ZSwiTGluZVdlaWdodCI6MC4xfSwiSG9yaXpvbnRhbENvbm5lY3RvclNldHRpbmdzIjp7IkNvbG9yIjoiMjA0LCAyMDQsIDIwNCIsIklzVmlzaWJsZSI6ZmFsc2UsIkxpbmVXZWlnaHQiOjAuMH0sIlNtYXJ0VGl0bGVGb3JlZ3JvdW5kIjoiQmxhY2siLCJTbWFydFRpdGxlRm9yZWdyb3VuZElzQWN0aXZlIjpmYWxzZSwiU21hcnREdXJhdGlvbkZvcmVncm91bmQiOiI5OCwgMTU3LCAyMDkiLCJTbWFydER1cmF0aW9uRm9yZWdyb3VuZElzQWN0aXZlIjpmYWxzZSwiU21hcnREYXRlRm9yZWdyb3VuZCI6IjM2LCA0MCwgODIiLCJTbWFydERhdGVGb3JlZ3JvdW5kSXNBY3RpdmUiOmZhbHNlLCJJbmNsdWRlTm9uV29ya2luZ0RheXNJbkR1cmF0aW9uIjpmYWxzZSwiV29ya2luZ0RheXMiOjMxfSwiVGFza0RhdGVQb3NpdGlvbiI6MSwiVGFza1RpdGxlUG9zaXRpb24iOjEsIlRhc2tEdXJhdGlvblBvc2l0aW9uIjowLCJUYXNrVGl0bGVJc1dpZGVyIjpmYWxzZSwiRGF0ZUZvcm1hdCI6eyJGb3JtYXRTdHJpbmciOiJNL3l5eXkiLCJTZXBhcmF0b3IiOiIvIiwiVXNlSW50ZXJuYXRpb25hbERhdGVGb3JtYXQiOmZhbHNlfX1dLCJTdHlsZSI6eyJUaW1lbGluZVNldHRpbmdzIjp7IlRvZGF5TWFya2VyQ29sb3IiOiIyNTUsIDAsIDAiLCJUb2RheU1hcmtlckZvbnRTZXR0aW5ncyI6eyJGb250U2l6ZSI6MTQsIkZvbnROYW1lIjoiRXVwaGVtaWEiLCJJc0JvbGQiOmZhbHNlLCJJc0l0YWxpYyI6ZmFsc2UsIklzVW5kZXJsaW5lZCI6ZmFsc2UsIkZvcmVncm91bmRDb2xvciI6IjAsIDAsIDAifSwiU3RhcnRZZWFyRm9udCI6eyJGb250U2l6ZSI6MTgsIkZvbnROYW1lIjoiQ2FsaWJyaSIsIklzQm9sZCI6dHJ1ZSwiSXNJdGFsaWMiOmZhbHNlLCJJc1VuZGVybGluZWQiOmZhbHNlLCJGb3JlZ3JvdW5kQ29sb3IiOiIzNiwgNDAsIDgyIn0sIkVuZFllYXJGb250Ijp7IkZvbnRTaXplIjoxOCwiRm9udE5hbWUiOiJDYWxpYnJpIiwiSXNCb2xkIjp0cnVlLCJJc0l0YWxpYyI6ZmFsc2UsIklzVW5kZXJsaW5lZCI6ZmFsc2UsIkZvcmVncm91bmRDb2xvciI6IjM2LCA0MCwgODIifSwiSXNUaGluIjp0cnVlLCJIYXMzREVmZmVjdCI6ZmFsc2UsIlRpbWViYW5kSXNSb3VuZGVkIjp0cnVlLCJUaW1lYmFuZENvbG9yIjoiMCwgMCwgMCIsIlRpbWViYW5kRm9udFNldHRpbmdzIjp7IkZvbnRTaXplIjoyMCwiRm9udE5hbWUiOiJWZXJkYW5hIiwiSXNCb2xkIjpmYWxzZSwiSXNJdGFsaWMiOmZhbHNlLCJJc1VuZGVybGluZWQiOmZhbHNlLCJGb3JlZ3JvdW5kQ29sb3IiOiJXaGl0ZSJ9LCJFbGFwc2VkVGltZUNvbG9yIjoiUmVkIiwiRWxhcHNlZFRpbWVTdHlsZSI6MCwiVG9kYXlNYXJrZXJQb3NpdGlvbiI6MiwiQ2Fwc1Bvc2l0aW9uIjowfSwiRGVmYXVsdE1pbGVzdG9uZVNldHRpbmdzIjp7IkZsYWdDb25uZWN0b3JTZXR0aW5ncyI6eyJDb2xvciI6Ijc5LCAxMjksIDE4OSIsIklzVmlzaWJsZSI6ZmFsc2UsIkxpbmVXZWlnaHQiOjAuMX0sIkRhdGVGb3JtYXQiOnsiRm9ybWF0U3RyaW5nIjoiTS9kL3l5IiwiU2VwYXJhdG9yIjoiLyIsIlVzZUludGVybmF0aW9uYWxEYXRlRm9ybWF0IjpmYWxzZX0sIldvcmRXcmFwIjp0cnVlLCJJc0RhdGVWaXNpYmxlIjp0cnVlLCJUaXRsZUZvbnRTZXR0aW5ncyI6eyJGb250U2l6ZSI6MTYsIkZvbnROYW1lIjoiVmVyZGFuYSIsIklzQm9sZCI6ZmFsc2UsIklzSXRhbGljIjpmYWxzZSwiSXNVbmRlcmxpbmVkIjpmYWxzZSwiRm9yZWdyb3VuZENvbG9yIjoiMzYsIDQwLCA4MiJ9LCJEYXRlRm9udFNldHRpbmdzIjp7IkZvbnRTaXplIjoxNCwiRm9udE5hbWUiOiJWZXJkYW5hIiwiSXNCb2xkIjpmYWxzZSwiSXNJdGFsaWMiOmZhbHNlLCJJc1VuZGVybGluZWQiOmZhbHNlLCJGb3JlZ3JvdW5kQ29sb3IiOiI5NSwgOTUsIDk1In0sIkNvbm5lY3RvclNldHRpbmdzIjp7IkNvbG9yIjoiIiwiSXNWaXNpYmxlIjpmYWxzZSwiTGluZVdlaWdodCI6MC4xfX0sIkRlZmF1bHRUYXNrU2V0dGluZ3MiOnsiV29yZFdyYXAiOmZhbHNlLCJEYXRlRm9udFNldHRpbmdzIjp7IkZvbnRTaXplIjoxOCwiRm9udE5hbWUiOiJDYWxpYnJpIiwiSXNCb2xkIjpmYWxzZSwiSXNJdGFsaWMiOmZhbHNlLCJJc1VuZGVybGluZWQiOmZhbHNlLCJGb3JlZ3JvdW5kQ29sb3IiOiIyMzQsIDIyLCAzMCJ9LCJEdXJhdGlvbkZvbnRTZXR0aW5ncyI6eyJGb250U2l6ZSI6MTAsIkZvbnROYW1lIjoiQ2FsaWJyaSIsIklzQm9sZCI6ZmFsc2UsIklzSXRhbGljIjpmYWxzZSwiSXNVbmRlcmxpbmVkIjpmYWxzZSwiRm9yZWdyb3VuZENvbG9yIjoiOTgsIDE1NywgMjA5In0sIklzVGhpY2siOmZhbHNlLCJUYXNrc0Fib3ZlVGltZWJhbmQiOmZhbHNlLCJEYXRlRm9ybWF0Ijp7IkZvcm1hdFN0cmluZyI6Ik0veXl5eSIsIlNlcGFyYXRvciI6Ii8iLCJVc2VJbnRlcm5hdGlvbmFsRGF0ZUZvcm1hdCI6ZmFsc2V9LCJEdXJhdGlvblBvc2l0aW9uIjowLCJEdXJhdGlvbkZvcm1hdCI6NiwiUmVuZGVyTG9uZ1Rhc2tUaXRsZUFib3ZlVGFza1NoYXBlIjpmYWxzZSwiSXNIb3Jpem9udGFsQ29ubmVjdG9yVmlzaWJsZSI6ZmFsc2UsIklzVmVydGljYWxDb25uZWN0b3JWaXNpYmxlIjp0cnVlLCJJbnRlcnZhbFRleHRQb3NpdGlvbiI6MSwiSW50ZXJ2YWxEYXRlUG9zaXRpb24iOjEsIlRpdGxlV2lkdGgiOm51bGwsIlRpdGxlRm9udFNldHRpbmdzIjp7IkZvbnRTaXplIjoyMiwiRm9udE5hbWUiOiJWZXJkYW5hIiwiSXNCb2xkIjpmYWxzZSwiSXNJdGFsaWMiOmZhbHNlLCJJc1VuZGVybGluZWQiOmZhbHNlLCJGb3JlZ3JvdW5kQ29sb3IiOiJXaGl0ZSJ9LCJUYXNrc1NwYWNpbmciOjEwLCJTaGFwZUhlaWdodCI6MjIuMCwiVmVydGljYWxDb25uZWN0b3JTZXR0aW5ncyI6eyJDb2xvciI6IjIwNCwgMjA0LCAyMDQiLCJJc1Zpc2libGUiOnRydWUsIkxpbmVXZWlnaHQiOjAuMX0sIkhvcml6b250YWxDb25uZWN0b3JTZXR0aW5ncyI6eyJDb2xvciI6IjIwNCwgMjA0LCAyMDQiLCJJc1Zpc2libGUiOmZhbHNlLCJMaW5lV2VpZ2h0IjowLjB9LCJTbWFydFRpdGxlRm9yZWdyb3VuZCI6IiIsIlNtYXJ0VGl0bGVGb3JlZ3JvdW5kSXNBY3RpdmUiOmZhbHNlLCJTbWFydER1cmF0aW9uRm9yZWdyb3VuZCI6IiIsIlNtYXJ0RHVyYXRpb25Gb3JlZ3JvdW5kSXNBY3RpdmUiOmZhbHNlLCJTbWFydERhdGVGb3JlZ3JvdW5kIjoiIiwiU21hcnREYXRlRm9yZWdyb3VuZElzQWN0aXZlIjpmYWxzZSwiSW5jbHVkZU5vbldvcmtpbmdEYXlzSW5EdXJhdGlvbiI6ZmFsc2UsIldvcmtpbmdEYXlzIjozMX0sIlNjYWxlU2V0dGluZ3MiOnsiRGF0ZUZvcm1hdCI6Ik1NTU0iLCJJbnRlcnZhbFR5cGUiOjQsIlVzZUF1dG9tYXRpY1RpbWVTY2FsZSI6dHJ1ZSwiQ3VzdG9tVGltZVNjYWxlVXRjU3RhcnREYXRlIjoiMjAxMi0wMy0wMVQwMDowMDowMFoiLCJDdXN0b21UaW1lU2NhbGVVdGNFbmREYXRlIjoiMjAxNy0xMi0zMFQwMDowMDowMFoifX0sIlRpbWViYW5kVmVydGljYWxQb3NpdGlvbiI6eyJRdWlja1Bvc2l0aW9uIjozLCJSZWxhdGl2ZVBvc2l0aW9uIjo0MC4wLCJBYnNvbHV0ZVBvc2l0aW9uIjoyMTYuMCwiUHJldmlvdXNBYnNvbHV0ZVBvc2l0aW9uIjoyMTYuMH1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4_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64</Words>
  <Application>Microsoft Office PowerPoint</Application>
  <PresentationFormat>On-screen Show (4:3)</PresentationFormat>
  <Paragraphs>38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4_Office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2013-09-24T04:09:14Z</dcterms:created>
  <dcterms:modified xsi:type="dcterms:W3CDTF">2016-04-10T03:33:26Z</dcterms:modified>
</cp:coreProperties>
</file>