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42078799854108"/>
          <c:y val="0.23656896245234946"/>
          <c:w val="0.70735532608248586"/>
          <c:h val="0.761156137274567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18-B142-A719-3B0313777A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18-B142-A719-3B0313777A78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818-B142-A719-3B0313777A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3AC-D04F-B522-4239376597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March</c:v>
                </c:pt>
                <c:pt idx="1">
                  <c:v>April</c:v>
                </c:pt>
                <c:pt idx="2">
                  <c:v>Mayo</c:v>
                </c:pt>
                <c:pt idx="3">
                  <c:v>June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4.9000000000000004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18-B142-A719-3B0313777A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"/>
          <c:w val="1"/>
          <c:h val="0.166305439736255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 i="0"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DE840-441D-4127-9423-D820F42BC3A6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58AD1-2D1E-4FE1-8A0D-0B7008995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6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D58AD1-2D1E-4FE1-8A0D-0B7008995B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8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91D7B-6FB5-2EF3-EDF9-CE7655614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32AFCA-A4AE-077D-3911-01DE3EE72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2DA9D-CA29-2056-997A-74FBFCA08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E165-1C10-4123-6292-D00F5A3E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FDEF4-7DB3-4544-94F3-7DE4F3F4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72AC-BFCB-BD39-9F9B-8D4197E7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7C0E3-FBBA-AE6C-2F23-009B46275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14379-99A9-0DA7-BAE0-A21856373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270E3-D1C7-B405-6302-13567DB6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2189A-8FA7-197A-8417-421C2CEB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2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9D7723-0497-A3D9-4290-179776703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88C8F-AF8B-8B52-F558-09D4ECBA2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9C003-BD5B-406B-F34D-66579D18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F8AF7-0CA5-7D03-0896-FF1246FB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840AF-03C7-60A7-4D19-07E062983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6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F491-DDE4-F585-B87F-72B42BC0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84649-73C3-DB7F-E977-385D22039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84DD-4C9E-334C-AF8B-1FC72FA31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EB978-1B19-DFD7-2E81-ED1112C6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9D769-6B6A-7ACB-E4B3-B7D7051E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78E8-5B0A-836A-D7DD-1787C11EA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B24B7-6482-B88C-F95F-D9FC093E0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C6331-5702-1713-51F6-393DAA98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C7E1-4D4C-AE5C-93A2-D1BDD29CB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D05E1-CE6F-D8A3-2341-8FA1E1A2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4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7378-0BEC-B8C5-D785-D9EDBDEC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C729-58C4-9536-3FAB-1E356C718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9C55-14A7-D44A-5B12-9905FE24D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96DFD-DEC3-E8AF-4EB0-C4293A887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71F5F-D641-2372-94CE-79071F4A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C46C3-0A2D-8D84-CBF0-95AEDF68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5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584C-D0C9-8174-3224-D91DCEC7F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137AB-655E-89B6-5E69-2623BCCC7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2E656-F6DF-508E-6912-3C1A17E6F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0E6AD-01E5-7B91-B935-3BA88ADE0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7359F-25D0-139A-382E-A0992601F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9C8223-1236-22BF-2A64-6B1CBEFD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7C42C-E4D0-0CEF-FC7D-637AD970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EB0-964F-E34C-9B72-3877FBA7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9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8F4EB-BA4B-9FEC-1D14-02DD2091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59963-0599-A1C5-7586-DE9FAD343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BD4CC-CFDA-21D1-76E4-A2C8B3D3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B3045-87CC-4502-9BF0-9E7683FB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0D763-EE83-2139-A071-4DF02256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C986F-50A0-1BBA-64EF-07BB6BD1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A1A05-6F51-F53A-D23D-4B96B8AA8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1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321B6-794A-61F7-22B8-D987FAC0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586AD-5F59-BD0A-DFD0-2C08AEE8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0F0BD-8A64-38C9-8FEE-4195698F3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2669E-92D7-C439-FBB7-E3C69EAA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FCCD7-2FD5-2E5F-A241-DE1D59FA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639DB-EB41-B0EB-D542-9E3802A4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9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533CB-04D1-4FA3-447F-4D23D14E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15B70D-D341-31B6-271F-0AFD363B6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709C6-D61A-A083-9A8D-91BBE3071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E70F0-7DE7-8A13-2A63-91AC87BC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6C609-474A-B873-A0D8-5CD0D61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ABF57-1146-5CFC-B2F9-4C454070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E967A-18E6-D1D6-90B7-7E5CB492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45C10-4482-911F-A3CD-8A1F01AB4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7357D-42C1-C56E-5733-757B488602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72E5-4DE1-4756-B0AE-1411C3BA71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6AE7F-3E5C-6889-5A75-13DA705EA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0EBBF-207F-3502-21DD-BD11CA61C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D069-7455-4E14-A266-C5662BC9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3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CFC3F6-7644-768F-024C-2BB84C1CF2A3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E612CC3-2245-2040-A6B0-005B6A7B33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4026324"/>
              </p:ext>
            </p:extLst>
          </p:nvPr>
        </p:nvGraphicFramePr>
        <p:xfrm>
          <a:off x="266060" y="527573"/>
          <a:ext cx="5883818" cy="5802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Freeform 210">
            <a:extLst>
              <a:ext uri="{FF2B5EF4-FFF2-40B4-BE49-F238E27FC236}">
                <a16:creationId xmlns:a16="http://schemas.microsoft.com/office/drawing/2014/main" id="{607E4E01-F435-D74E-AC12-752652019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32" y="3298885"/>
            <a:ext cx="793699" cy="793699"/>
          </a:xfrm>
          <a:custGeom>
            <a:avLst/>
            <a:gdLst>
              <a:gd name="T0" fmla="*/ 1429 w 1430"/>
              <a:gd name="T1" fmla="*/ 715 h 1430"/>
              <a:gd name="T2" fmla="*/ 1429 w 1430"/>
              <a:gd name="T3" fmla="*/ 715 h 1430"/>
              <a:gd name="T4" fmla="*/ 715 w 1430"/>
              <a:gd name="T5" fmla="*/ 1429 h 1430"/>
              <a:gd name="T6" fmla="*/ 0 w 1430"/>
              <a:gd name="T7" fmla="*/ 715 h 1430"/>
              <a:gd name="T8" fmla="*/ 715 w 1430"/>
              <a:gd name="T9" fmla="*/ 0 h 1430"/>
              <a:gd name="T10" fmla="*/ 1429 w 1430"/>
              <a:gd name="T11" fmla="*/ 715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30" h="1430">
                <a:moveTo>
                  <a:pt x="1429" y="715"/>
                </a:moveTo>
                <a:lnTo>
                  <a:pt x="1429" y="715"/>
                </a:lnTo>
                <a:cubicBezTo>
                  <a:pt x="1429" y="1108"/>
                  <a:pt x="1117" y="1429"/>
                  <a:pt x="715" y="1429"/>
                </a:cubicBezTo>
                <a:cubicBezTo>
                  <a:pt x="322" y="1429"/>
                  <a:pt x="0" y="1108"/>
                  <a:pt x="0" y="715"/>
                </a:cubicBezTo>
                <a:cubicBezTo>
                  <a:pt x="0" y="321"/>
                  <a:pt x="322" y="0"/>
                  <a:pt x="715" y="0"/>
                </a:cubicBezTo>
                <a:cubicBezTo>
                  <a:pt x="1117" y="0"/>
                  <a:pt x="1429" y="321"/>
                  <a:pt x="1429" y="71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>
              <a:latin typeface="Century Gothic" panose="020B0502020202020204" pitchFamily="34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B146494-A30B-0F49-BFFE-B11A06CF643F}"/>
              </a:ext>
            </a:extLst>
          </p:cNvPr>
          <p:cNvGrpSpPr/>
          <p:nvPr/>
        </p:nvGrpSpPr>
        <p:grpSpPr>
          <a:xfrm>
            <a:off x="6658453" y="3541403"/>
            <a:ext cx="308661" cy="308661"/>
            <a:chOff x="11871756" y="6902349"/>
            <a:chExt cx="617322" cy="617322"/>
          </a:xfrm>
        </p:grpSpPr>
        <p:sp>
          <p:nvSpPr>
            <p:cNvPr id="57" name="Freeform 228">
              <a:extLst>
                <a:ext uri="{FF2B5EF4-FFF2-40B4-BE49-F238E27FC236}">
                  <a16:creationId xmlns:a16="http://schemas.microsoft.com/office/drawing/2014/main" id="{29C071CA-E90E-684C-8567-AC3B5EF6F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9944" y="7470677"/>
              <a:ext cx="436043" cy="48994"/>
            </a:xfrm>
            <a:custGeom>
              <a:avLst/>
              <a:gdLst>
                <a:gd name="T0" fmla="*/ 393 w 394"/>
                <a:gd name="T1" fmla="*/ 44 h 45"/>
                <a:gd name="T2" fmla="*/ 0 w 394"/>
                <a:gd name="T3" fmla="*/ 44 h 45"/>
                <a:gd name="T4" fmla="*/ 0 w 394"/>
                <a:gd name="T5" fmla="*/ 0 h 45"/>
                <a:gd name="T6" fmla="*/ 393 w 394"/>
                <a:gd name="T7" fmla="*/ 0 h 45"/>
                <a:gd name="T8" fmla="*/ 393 w 394"/>
                <a:gd name="T9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45">
                  <a:moveTo>
                    <a:pt x="393" y="44"/>
                  </a:moveTo>
                  <a:lnTo>
                    <a:pt x="0" y="44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4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58" name="Freeform 229">
              <a:extLst>
                <a:ext uri="{FF2B5EF4-FFF2-40B4-BE49-F238E27FC236}">
                  <a16:creationId xmlns:a16="http://schemas.microsoft.com/office/drawing/2014/main" id="{44D578CC-ECC9-4F42-9BBA-895E8BC5C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1756" y="6902349"/>
              <a:ext cx="617322" cy="617322"/>
            </a:xfrm>
            <a:custGeom>
              <a:avLst/>
              <a:gdLst>
                <a:gd name="T0" fmla="*/ 473 w 555"/>
                <a:gd name="T1" fmla="*/ 553 h 554"/>
                <a:gd name="T2" fmla="*/ 473 w 555"/>
                <a:gd name="T3" fmla="*/ 553 h 554"/>
                <a:gd name="T4" fmla="*/ 473 w 555"/>
                <a:gd name="T5" fmla="*/ 509 h 554"/>
                <a:gd name="T6" fmla="*/ 500 w 555"/>
                <a:gd name="T7" fmla="*/ 482 h 554"/>
                <a:gd name="T8" fmla="*/ 500 w 555"/>
                <a:gd name="T9" fmla="*/ 437 h 554"/>
                <a:gd name="T10" fmla="*/ 178 w 555"/>
                <a:gd name="T11" fmla="*/ 437 h 554"/>
                <a:gd name="T12" fmla="*/ 178 w 555"/>
                <a:gd name="T13" fmla="*/ 464 h 554"/>
                <a:gd name="T14" fmla="*/ 89 w 555"/>
                <a:gd name="T15" fmla="*/ 553 h 554"/>
                <a:gd name="T16" fmla="*/ 0 w 555"/>
                <a:gd name="T17" fmla="*/ 464 h 554"/>
                <a:gd name="T18" fmla="*/ 0 w 555"/>
                <a:gd name="T19" fmla="*/ 44 h 554"/>
                <a:gd name="T20" fmla="*/ 44 w 555"/>
                <a:gd name="T21" fmla="*/ 0 h 554"/>
                <a:gd name="T22" fmla="*/ 429 w 555"/>
                <a:gd name="T23" fmla="*/ 0 h 554"/>
                <a:gd name="T24" fmla="*/ 464 w 555"/>
                <a:gd name="T25" fmla="*/ 44 h 554"/>
                <a:gd name="T26" fmla="*/ 464 w 555"/>
                <a:gd name="T27" fmla="*/ 384 h 554"/>
                <a:gd name="T28" fmla="*/ 527 w 555"/>
                <a:gd name="T29" fmla="*/ 384 h 554"/>
                <a:gd name="T30" fmla="*/ 554 w 555"/>
                <a:gd name="T31" fmla="*/ 411 h 554"/>
                <a:gd name="T32" fmla="*/ 554 w 555"/>
                <a:gd name="T33" fmla="*/ 482 h 554"/>
                <a:gd name="T34" fmla="*/ 473 w 555"/>
                <a:gd name="T35" fmla="*/ 553 h 554"/>
                <a:gd name="T36" fmla="*/ 54 w 555"/>
                <a:gd name="T37" fmla="*/ 53 h 554"/>
                <a:gd name="T38" fmla="*/ 54 w 555"/>
                <a:gd name="T39" fmla="*/ 53 h 554"/>
                <a:gd name="T40" fmla="*/ 54 w 555"/>
                <a:gd name="T41" fmla="*/ 464 h 554"/>
                <a:gd name="T42" fmla="*/ 89 w 555"/>
                <a:gd name="T43" fmla="*/ 509 h 554"/>
                <a:gd name="T44" fmla="*/ 134 w 555"/>
                <a:gd name="T45" fmla="*/ 464 h 554"/>
                <a:gd name="T46" fmla="*/ 134 w 555"/>
                <a:gd name="T47" fmla="*/ 411 h 554"/>
                <a:gd name="T48" fmla="*/ 152 w 555"/>
                <a:gd name="T49" fmla="*/ 384 h 554"/>
                <a:gd name="T50" fmla="*/ 420 w 555"/>
                <a:gd name="T51" fmla="*/ 384 h 554"/>
                <a:gd name="T52" fmla="*/ 420 w 555"/>
                <a:gd name="T53" fmla="*/ 53 h 554"/>
                <a:gd name="T54" fmla="*/ 54 w 555"/>
                <a:gd name="T55" fmla="*/ 53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5" h="554">
                  <a:moveTo>
                    <a:pt x="473" y="553"/>
                  </a:moveTo>
                  <a:lnTo>
                    <a:pt x="473" y="553"/>
                  </a:lnTo>
                  <a:cubicBezTo>
                    <a:pt x="473" y="509"/>
                    <a:pt x="473" y="509"/>
                    <a:pt x="473" y="509"/>
                  </a:cubicBezTo>
                  <a:cubicBezTo>
                    <a:pt x="491" y="509"/>
                    <a:pt x="500" y="491"/>
                    <a:pt x="500" y="482"/>
                  </a:cubicBezTo>
                  <a:cubicBezTo>
                    <a:pt x="500" y="437"/>
                    <a:pt x="500" y="437"/>
                    <a:pt x="500" y="437"/>
                  </a:cubicBezTo>
                  <a:cubicBezTo>
                    <a:pt x="178" y="437"/>
                    <a:pt x="178" y="437"/>
                    <a:pt x="178" y="437"/>
                  </a:cubicBezTo>
                  <a:cubicBezTo>
                    <a:pt x="178" y="464"/>
                    <a:pt x="178" y="464"/>
                    <a:pt x="178" y="464"/>
                  </a:cubicBezTo>
                  <a:cubicBezTo>
                    <a:pt x="178" y="518"/>
                    <a:pt x="143" y="553"/>
                    <a:pt x="89" y="553"/>
                  </a:cubicBezTo>
                  <a:cubicBezTo>
                    <a:pt x="44" y="553"/>
                    <a:pt x="0" y="518"/>
                    <a:pt x="0" y="46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18"/>
                    <a:pt x="18" y="0"/>
                    <a:pt x="44" y="0"/>
                  </a:cubicBezTo>
                  <a:cubicBezTo>
                    <a:pt x="429" y="0"/>
                    <a:pt x="429" y="0"/>
                    <a:pt x="429" y="0"/>
                  </a:cubicBezTo>
                  <a:cubicBezTo>
                    <a:pt x="447" y="0"/>
                    <a:pt x="464" y="18"/>
                    <a:pt x="464" y="44"/>
                  </a:cubicBezTo>
                  <a:cubicBezTo>
                    <a:pt x="464" y="384"/>
                    <a:pt x="464" y="384"/>
                    <a:pt x="464" y="384"/>
                  </a:cubicBezTo>
                  <a:cubicBezTo>
                    <a:pt x="527" y="384"/>
                    <a:pt x="527" y="384"/>
                    <a:pt x="527" y="384"/>
                  </a:cubicBezTo>
                  <a:cubicBezTo>
                    <a:pt x="536" y="384"/>
                    <a:pt x="554" y="402"/>
                    <a:pt x="554" y="411"/>
                  </a:cubicBezTo>
                  <a:cubicBezTo>
                    <a:pt x="554" y="482"/>
                    <a:pt x="554" y="482"/>
                    <a:pt x="554" y="482"/>
                  </a:cubicBezTo>
                  <a:cubicBezTo>
                    <a:pt x="554" y="518"/>
                    <a:pt x="518" y="553"/>
                    <a:pt x="473" y="553"/>
                  </a:cubicBezTo>
                  <a:close/>
                  <a:moveTo>
                    <a:pt x="54" y="53"/>
                  </a:moveTo>
                  <a:lnTo>
                    <a:pt x="54" y="53"/>
                  </a:lnTo>
                  <a:cubicBezTo>
                    <a:pt x="54" y="464"/>
                    <a:pt x="54" y="464"/>
                    <a:pt x="54" y="464"/>
                  </a:cubicBezTo>
                  <a:cubicBezTo>
                    <a:pt x="54" y="491"/>
                    <a:pt x="71" y="509"/>
                    <a:pt x="89" y="509"/>
                  </a:cubicBezTo>
                  <a:cubicBezTo>
                    <a:pt x="116" y="509"/>
                    <a:pt x="134" y="491"/>
                    <a:pt x="134" y="464"/>
                  </a:cubicBezTo>
                  <a:cubicBezTo>
                    <a:pt x="134" y="411"/>
                    <a:pt x="134" y="411"/>
                    <a:pt x="134" y="411"/>
                  </a:cubicBezTo>
                  <a:cubicBezTo>
                    <a:pt x="134" y="402"/>
                    <a:pt x="143" y="384"/>
                    <a:pt x="152" y="384"/>
                  </a:cubicBezTo>
                  <a:cubicBezTo>
                    <a:pt x="420" y="384"/>
                    <a:pt x="420" y="384"/>
                    <a:pt x="420" y="384"/>
                  </a:cubicBezTo>
                  <a:cubicBezTo>
                    <a:pt x="420" y="53"/>
                    <a:pt x="420" y="53"/>
                    <a:pt x="420" y="53"/>
                  </a:cubicBezTo>
                  <a:lnTo>
                    <a:pt x="54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59" name="Freeform 230">
              <a:extLst>
                <a:ext uri="{FF2B5EF4-FFF2-40B4-BE49-F238E27FC236}">
                  <a16:creationId xmlns:a16="http://schemas.microsoft.com/office/drawing/2014/main" id="{B437552B-5FEE-6C42-9A6D-F9CE0E167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054231"/>
              <a:ext cx="259665" cy="39195"/>
            </a:xfrm>
            <a:custGeom>
              <a:avLst/>
              <a:gdLst>
                <a:gd name="T0" fmla="*/ 214 w 233"/>
                <a:gd name="T1" fmla="*/ 35 h 36"/>
                <a:gd name="T2" fmla="*/ 214 w 233"/>
                <a:gd name="T3" fmla="*/ 35 h 36"/>
                <a:gd name="T4" fmla="*/ 18 w 233"/>
                <a:gd name="T5" fmla="*/ 35 h 36"/>
                <a:gd name="T6" fmla="*/ 0 w 233"/>
                <a:gd name="T7" fmla="*/ 18 h 36"/>
                <a:gd name="T8" fmla="*/ 0 w 233"/>
                <a:gd name="T9" fmla="*/ 18 h 36"/>
                <a:gd name="T10" fmla="*/ 18 w 233"/>
                <a:gd name="T11" fmla="*/ 0 h 36"/>
                <a:gd name="T12" fmla="*/ 214 w 233"/>
                <a:gd name="T13" fmla="*/ 0 h 36"/>
                <a:gd name="T14" fmla="*/ 232 w 233"/>
                <a:gd name="T15" fmla="*/ 18 h 36"/>
                <a:gd name="T16" fmla="*/ 232 w 233"/>
                <a:gd name="T17" fmla="*/ 18 h 36"/>
                <a:gd name="T18" fmla="*/ 214 w 233"/>
                <a:gd name="T1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36">
                  <a:moveTo>
                    <a:pt x="214" y="35"/>
                  </a:moveTo>
                  <a:lnTo>
                    <a:pt x="214" y="35"/>
                  </a:lnTo>
                  <a:cubicBezTo>
                    <a:pt x="18" y="35"/>
                    <a:pt x="18" y="35"/>
                    <a:pt x="18" y="35"/>
                  </a:cubicBezTo>
                  <a:cubicBezTo>
                    <a:pt x="9" y="35"/>
                    <a:pt x="0" y="35"/>
                    <a:pt x="0" y="18"/>
                  </a:cubicBezTo>
                  <a:lnTo>
                    <a:pt x="0" y="18"/>
                  </a:lnTo>
                  <a:cubicBezTo>
                    <a:pt x="0" y="8"/>
                    <a:pt x="9" y="0"/>
                    <a:pt x="18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3" y="0"/>
                    <a:pt x="232" y="8"/>
                    <a:pt x="232" y="18"/>
                  </a:cubicBezTo>
                  <a:lnTo>
                    <a:pt x="232" y="18"/>
                  </a:lnTo>
                  <a:cubicBezTo>
                    <a:pt x="232" y="35"/>
                    <a:pt x="223" y="35"/>
                    <a:pt x="214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60" name="Freeform 231">
              <a:extLst>
                <a:ext uri="{FF2B5EF4-FFF2-40B4-BE49-F238E27FC236}">
                  <a16:creationId xmlns:a16="http://schemas.microsoft.com/office/drawing/2014/main" id="{5E6DAA02-1F9D-7F4F-94A9-2A21B518F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142420"/>
              <a:ext cx="259665" cy="39195"/>
            </a:xfrm>
            <a:custGeom>
              <a:avLst/>
              <a:gdLst>
                <a:gd name="T0" fmla="*/ 214 w 233"/>
                <a:gd name="T1" fmla="*/ 36 h 37"/>
                <a:gd name="T2" fmla="*/ 214 w 233"/>
                <a:gd name="T3" fmla="*/ 36 h 37"/>
                <a:gd name="T4" fmla="*/ 18 w 233"/>
                <a:gd name="T5" fmla="*/ 36 h 37"/>
                <a:gd name="T6" fmla="*/ 0 w 233"/>
                <a:gd name="T7" fmla="*/ 18 h 37"/>
                <a:gd name="T8" fmla="*/ 0 w 233"/>
                <a:gd name="T9" fmla="*/ 18 h 37"/>
                <a:gd name="T10" fmla="*/ 18 w 233"/>
                <a:gd name="T11" fmla="*/ 0 h 37"/>
                <a:gd name="T12" fmla="*/ 214 w 233"/>
                <a:gd name="T13" fmla="*/ 0 h 37"/>
                <a:gd name="T14" fmla="*/ 232 w 233"/>
                <a:gd name="T15" fmla="*/ 18 h 37"/>
                <a:gd name="T16" fmla="*/ 232 w 233"/>
                <a:gd name="T17" fmla="*/ 18 h 37"/>
                <a:gd name="T18" fmla="*/ 214 w 233"/>
                <a:gd name="T1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37">
                  <a:moveTo>
                    <a:pt x="214" y="36"/>
                  </a:moveTo>
                  <a:lnTo>
                    <a:pt x="214" y="36"/>
                  </a:lnTo>
                  <a:cubicBezTo>
                    <a:pt x="18" y="36"/>
                    <a:pt x="18" y="36"/>
                    <a:pt x="18" y="36"/>
                  </a:cubicBezTo>
                  <a:cubicBezTo>
                    <a:pt x="9" y="36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9"/>
                    <a:pt x="9" y="0"/>
                    <a:pt x="18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3" y="0"/>
                    <a:pt x="232" y="9"/>
                    <a:pt x="232" y="18"/>
                  </a:cubicBezTo>
                  <a:lnTo>
                    <a:pt x="232" y="18"/>
                  </a:lnTo>
                  <a:cubicBezTo>
                    <a:pt x="232" y="27"/>
                    <a:pt x="223" y="36"/>
                    <a:pt x="214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61" name="Freeform 232">
              <a:extLst>
                <a:ext uri="{FF2B5EF4-FFF2-40B4-BE49-F238E27FC236}">
                  <a16:creationId xmlns:a16="http://schemas.microsoft.com/office/drawing/2014/main" id="{DB25F8EC-B325-EC4B-8788-7C7C14CB7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220810"/>
              <a:ext cx="171477" cy="39195"/>
            </a:xfrm>
            <a:custGeom>
              <a:avLst/>
              <a:gdLst>
                <a:gd name="T0" fmla="*/ 134 w 153"/>
                <a:gd name="T1" fmla="*/ 36 h 37"/>
                <a:gd name="T2" fmla="*/ 134 w 153"/>
                <a:gd name="T3" fmla="*/ 36 h 37"/>
                <a:gd name="T4" fmla="*/ 18 w 153"/>
                <a:gd name="T5" fmla="*/ 36 h 37"/>
                <a:gd name="T6" fmla="*/ 0 w 153"/>
                <a:gd name="T7" fmla="*/ 18 h 37"/>
                <a:gd name="T8" fmla="*/ 0 w 153"/>
                <a:gd name="T9" fmla="*/ 18 h 37"/>
                <a:gd name="T10" fmla="*/ 18 w 153"/>
                <a:gd name="T11" fmla="*/ 0 h 37"/>
                <a:gd name="T12" fmla="*/ 134 w 153"/>
                <a:gd name="T13" fmla="*/ 0 h 37"/>
                <a:gd name="T14" fmla="*/ 152 w 153"/>
                <a:gd name="T15" fmla="*/ 18 h 37"/>
                <a:gd name="T16" fmla="*/ 152 w 153"/>
                <a:gd name="T17" fmla="*/ 18 h 37"/>
                <a:gd name="T18" fmla="*/ 134 w 153"/>
                <a:gd name="T1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37">
                  <a:moveTo>
                    <a:pt x="134" y="36"/>
                  </a:moveTo>
                  <a:lnTo>
                    <a:pt x="134" y="36"/>
                  </a:lnTo>
                  <a:cubicBezTo>
                    <a:pt x="18" y="36"/>
                    <a:pt x="18" y="36"/>
                    <a:pt x="18" y="36"/>
                  </a:cubicBezTo>
                  <a:cubicBezTo>
                    <a:pt x="9" y="36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10"/>
                    <a:pt x="9" y="0"/>
                    <a:pt x="18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3" y="0"/>
                    <a:pt x="152" y="10"/>
                    <a:pt x="152" y="18"/>
                  </a:cubicBezTo>
                  <a:lnTo>
                    <a:pt x="152" y="18"/>
                  </a:lnTo>
                  <a:cubicBezTo>
                    <a:pt x="152" y="27"/>
                    <a:pt x="143" y="36"/>
                    <a:pt x="134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upo 298">
            <a:extLst>
              <a:ext uri="{FF2B5EF4-FFF2-40B4-BE49-F238E27FC236}">
                <a16:creationId xmlns:a16="http://schemas.microsoft.com/office/drawing/2014/main" id="{3D7BF8D3-C4E5-3A4E-805D-FA2073A3AA80}"/>
              </a:ext>
            </a:extLst>
          </p:cNvPr>
          <p:cNvGrpSpPr/>
          <p:nvPr/>
        </p:nvGrpSpPr>
        <p:grpSpPr>
          <a:xfrm>
            <a:off x="7289283" y="3301676"/>
            <a:ext cx="1784902" cy="890452"/>
            <a:chOff x="4247967" y="10692157"/>
            <a:chExt cx="4236804" cy="1780904"/>
          </a:xfrm>
        </p:grpSpPr>
        <p:sp>
          <p:nvSpPr>
            <p:cNvPr id="63" name="CuadroTexto 395">
              <a:extLst>
                <a:ext uri="{FF2B5EF4-FFF2-40B4-BE49-F238E27FC236}">
                  <a16:creationId xmlns:a16="http://schemas.microsoft.com/office/drawing/2014/main" id="{DF3E8544-FB9B-9245-B71E-61BB974B347A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4" name="Rectangle 40">
              <a:extLst>
                <a:ext uri="{FF2B5EF4-FFF2-40B4-BE49-F238E27FC236}">
                  <a16:creationId xmlns:a16="http://schemas.microsoft.com/office/drawing/2014/main" id="{01F0848F-54F2-694F-A00F-568FFC610342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sp>
        <p:nvSpPr>
          <p:cNvPr id="66" name="Freeform 211">
            <a:extLst>
              <a:ext uri="{FF2B5EF4-FFF2-40B4-BE49-F238E27FC236}">
                <a16:creationId xmlns:a16="http://schemas.microsoft.com/office/drawing/2014/main" id="{3E0F86C0-4324-4B49-9A81-F8C12BE7B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32" y="4872645"/>
            <a:ext cx="793699" cy="793699"/>
          </a:xfrm>
          <a:custGeom>
            <a:avLst/>
            <a:gdLst>
              <a:gd name="T0" fmla="*/ 1429 w 1430"/>
              <a:gd name="T1" fmla="*/ 715 h 1430"/>
              <a:gd name="T2" fmla="*/ 1429 w 1430"/>
              <a:gd name="T3" fmla="*/ 715 h 1430"/>
              <a:gd name="T4" fmla="*/ 715 w 1430"/>
              <a:gd name="T5" fmla="*/ 1429 h 1430"/>
              <a:gd name="T6" fmla="*/ 0 w 1430"/>
              <a:gd name="T7" fmla="*/ 715 h 1430"/>
              <a:gd name="T8" fmla="*/ 715 w 1430"/>
              <a:gd name="T9" fmla="*/ 0 h 1430"/>
              <a:gd name="T10" fmla="*/ 1429 w 1430"/>
              <a:gd name="T11" fmla="*/ 715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30" h="1430">
                <a:moveTo>
                  <a:pt x="1429" y="715"/>
                </a:moveTo>
                <a:lnTo>
                  <a:pt x="1429" y="715"/>
                </a:lnTo>
                <a:cubicBezTo>
                  <a:pt x="1429" y="1108"/>
                  <a:pt x="1117" y="1429"/>
                  <a:pt x="715" y="1429"/>
                </a:cubicBezTo>
                <a:cubicBezTo>
                  <a:pt x="322" y="1429"/>
                  <a:pt x="0" y="1108"/>
                  <a:pt x="0" y="715"/>
                </a:cubicBezTo>
                <a:cubicBezTo>
                  <a:pt x="0" y="322"/>
                  <a:pt x="322" y="0"/>
                  <a:pt x="715" y="0"/>
                </a:cubicBezTo>
                <a:cubicBezTo>
                  <a:pt x="1117" y="0"/>
                  <a:pt x="1429" y="322"/>
                  <a:pt x="1429" y="715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>
              <a:latin typeface="Century Gothic" panose="020B0502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B547E8-B2DF-6440-9883-8DCE15566D7A}"/>
              </a:ext>
            </a:extLst>
          </p:cNvPr>
          <p:cNvGrpSpPr/>
          <p:nvPr/>
        </p:nvGrpSpPr>
        <p:grpSpPr>
          <a:xfrm>
            <a:off x="6648654" y="5117614"/>
            <a:ext cx="338057" cy="306212"/>
            <a:chOff x="11852158" y="10054771"/>
            <a:chExt cx="676114" cy="612423"/>
          </a:xfrm>
        </p:grpSpPr>
        <p:sp>
          <p:nvSpPr>
            <p:cNvPr id="71" name="Freeform 233">
              <a:extLst>
                <a:ext uri="{FF2B5EF4-FFF2-40B4-BE49-F238E27FC236}">
                  <a16:creationId xmlns:a16="http://schemas.microsoft.com/office/drawing/2014/main" id="{05836AE6-38C0-3A45-A60A-F3FBC05B3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8536" y="10054771"/>
              <a:ext cx="171477" cy="181279"/>
            </a:xfrm>
            <a:custGeom>
              <a:avLst/>
              <a:gdLst>
                <a:gd name="T0" fmla="*/ 152 w 153"/>
                <a:gd name="T1" fmla="*/ 161 h 162"/>
                <a:gd name="T2" fmla="*/ 152 w 153"/>
                <a:gd name="T3" fmla="*/ 161 h 162"/>
                <a:gd name="T4" fmla="*/ 71 w 153"/>
                <a:gd name="T5" fmla="*/ 161 h 162"/>
                <a:gd name="T6" fmla="*/ 0 w 153"/>
                <a:gd name="T7" fmla="*/ 89 h 162"/>
                <a:gd name="T8" fmla="*/ 0 w 153"/>
                <a:gd name="T9" fmla="*/ 81 h 162"/>
                <a:gd name="T10" fmla="*/ 80 w 153"/>
                <a:gd name="T11" fmla="*/ 0 h 162"/>
                <a:gd name="T12" fmla="*/ 152 w 153"/>
                <a:gd name="T13" fmla="*/ 72 h 162"/>
                <a:gd name="T14" fmla="*/ 152 w 153"/>
                <a:gd name="T15" fmla="*/ 161 h 162"/>
                <a:gd name="T16" fmla="*/ 80 w 153"/>
                <a:gd name="T17" fmla="*/ 45 h 162"/>
                <a:gd name="T18" fmla="*/ 80 w 153"/>
                <a:gd name="T19" fmla="*/ 45 h 162"/>
                <a:gd name="T20" fmla="*/ 44 w 153"/>
                <a:gd name="T21" fmla="*/ 81 h 162"/>
                <a:gd name="T22" fmla="*/ 44 w 153"/>
                <a:gd name="T23" fmla="*/ 89 h 162"/>
                <a:gd name="T24" fmla="*/ 71 w 153"/>
                <a:gd name="T25" fmla="*/ 116 h 162"/>
                <a:gd name="T26" fmla="*/ 98 w 153"/>
                <a:gd name="T27" fmla="*/ 116 h 162"/>
                <a:gd name="T28" fmla="*/ 98 w 153"/>
                <a:gd name="T29" fmla="*/ 72 h 162"/>
                <a:gd name="T30" fmla="*/ 80 w 153"/>
                <a:gd name="T31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3" h="162">
                  <a:moveTo>
                    <a:pt x="152" y="161"/>
                  </a:moveTo>
                  <a:lnTo>
                    <a:pt x="152" y="161"/>
                  </a:lnTo>
                  <a:cubicBezTo>
                    <a:pt x="71" y="161"/>
                    <a:pt x="71" y="161"/>
                    <a:pt x="71" y="161"/>
                  </a:cubicBezTo>
                  <a:cubicBezTo>
                    <a:pt x="35" y="161"/>
                    <a:pt x="0" y="125"/>
                    <a:pt x="0" y="8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36"/>
                    <a:pt x="35" y="0"/>
                    <a:pt x="80" y="0"/>
                  </a:cubicBezTo>
                  <a:cubicBezTo>
                    <a:pt x="116" y="0"/>
                    <a:pt x="152" y="36"/>
                    <a:pt x="152" y="72"/>
                  </a:cubicBezTo>
                  <a:lnTo>
                    <a:pt x="152" y="161"/>
                  </a:lnTo>
                  <a:close/>
                  <a:moveTo>
                    <a:pt x="80" y="45"/>
                  </a:moveTo>
                  <a:lnTo>
                    <a:pt x="80" y="45"/>
                  </a:lnTo>
                  <a:cubicBezTo>
                    <a:pt x="62" y="45"/>
                    <a:pt x="44" y="63"/>
                    <a:pt x="44" y="81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98"/>
                    <a:pt x="62" y="116"/>
                    <a:pt x="71" y="116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8" y="63"/>
                    <a:pt x="89" y="45"/>
                    <a:pt x="80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2" name="Freeform 234">
              <a:extLst>
                <a:ext uri="{FF2B5EF4-FFF2-40B4-BE49-F238E27FC236}">
                  <a16:creationId xmlns:a16="http://schemas.microsoft.com/office/drawing/2014/main" id="{5017C8BE-C8EB-2745-A8CB-56390778D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0214" y="10054771"/>
              <a:ext cx="166579" cy="181279"/>
            </a:xfrm>
            <a:custGeom>
              <a:avLst/>
              <a:gdLst>
                <a:gd name="T0" fmla="*/ 71 w 152"/>
                <a:gd name="T1" fmla="*/ 161 h 162"/>
                <a:gd name="T2" fmla="*/ 71 w 152"/>
                <a:gd name="T3" fmla="*/ 161 h 162"/>
                <a:gd name="T4" fmla="*/ 0 w 152"/>
                <a:gd name="T5" fmla="*/ 161 h 162"/>
                <a:gd name="T6" fmla="*/ 0 w 152"/>
                <a:gd name="T7" fmla="*/ 72 h 162"/>
                <a:gd name="T8" fmla="*/ 71 w 152"/>
                <a:gd name="T9" fmla="*/ 0 h 162"/>
                <a:gd name="T10" fmla="*/ 151 w 152"/>
                <a:gd name="T11" fmla="*/ 81 h 162"/>
                <a:gd name="T12" fmla="*/ 151 w 152"/>
                <a:gd name="T13" fmla="*/ 89 h 162"/>
                <a:gd name="T14" fmla="*/ 71 w 152"/>
                <a:gd name="T15" fmla="*/ 161 h 162"/>
                <a:gd name="T16" fmla="*/ 44 w 152"/>
                <a:gd name="T17" fmla="*/ 116 h 162"/>
                <a:gd name="T18" fmla="*/ 44 w 152"/>
                <a:gd name="T19" fmla="*/ 116 h 162"/>
                <a:gd name="T20" fmla="*/ 71 w 152"/>
                <a:gd name="T21" fmla="*/ 116 h 162"/>
                <a:gd name="T22" fmla="*/ 98 w 152"/>
                <a:gd name="T23" fmla="*/ 89 h 162"/>
                <a:gd name="T24" fmla="*/ 98 w 152"/>
                <a:gd name="T25" fmla="*/ 81 h 162"/>
                <a:gd name="T26" fmla="*/ 71 w 152"/>
                <a:gd name="T27" fmla="*/ 45 h 162"/>
                <a:gd name="T28" fmla="*/ 44 w 152"/>
                <a:gd name="T29" fmla="*/ 72 h 162"/>
                <a:gd name="T30" fmla="*/ 44 w 152"/>
                <a:gd name="T31" fmla="*/ 11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2">
                  <a:moveTo>
                    <a:pt x="71" y="161"/>
                  </a:moveTo>
                  <a:lnTo>
                    <a:pt x="71" y="161"/>
                  </a:lnTo>
                  <a:cubicBezTo>
                    <a:pt x="0" y="161"/>
                    <a:pt x="0" y="161"/>
                    <a:pt x="0" y="16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6"/>
                    <a:pt x="35" y="0"/>
                    <a:pt x="71" y="0"/>
                  </a:cubicBezTo>
                  <a:cubicBezTo>
                    <a:pt x="116" y="0"/>
                    <a:pt x="151" y="36"/>
                    <a:pt x="151" y="81"/>
                  </a:cubicBezTo>
                  <a:cubicBezTo>
                    <a:pt x="151" y="89"/>
                    <a:pt x="151" y="89"/>
                    <a:pt x="151" y="89"/>
                  </a:cubicBezTo>
                  <a:cubicBezTo>
                    <a:pt x="151" y="125"/>
                    <a:pt x="116" y="161"/>
                    <a:pt x="71" y="161"/>
                  </a:cubicBezTo>
                  <a:close/>
                  <a:moveTo>
                    <a:pt x="44" y="116"/>
                  </a:moveTo>
                  <a:lnTo>
                    <a:pt x="44" y="116"/>
                  </a:lnTo>
                  <a:cubicBezTo>
                    <a:pt x="71" y="116"/>
                    <a:pt x="71" y="116"/>
                    <a:pt x="71" y="116"/>
                  </a:cubicBezTo>
                  <a:cubicBezTo>
                    <a:pt x="89" y="116"/>
                    <a:pt x="98" y="98"/>
                    <a:pt x="98" y="89"/>
                  </a:cubicBezTo>
                  <a:cubicBezTo>
                    <a:pt x="98" y="81"/>
                    <a:pt x="98" y="81"/>
                    <a:pt x="98" y="81"/>
                  </a:cubicBezTo>
                  <a:cubicBezTo>
                    <a:pt x="98" y="63"/>
                    <a:pt x="89" y="45"/>
                    <a:pt x="71" y="45"/>
                  </a:cubicBezTo>
                  <a:cubicBezTo>
                    <a:pt x="53" y="45"/>
                    <a:pt x="44" y="63"/>
                    <a:pt x="44" y="72"/>
                  </a:cubicBezTo>
                  <a:lnTo>
                    <a:pt x="44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3" name="Freeform 235">
              <a:extLst>
                <a:ext uri="{FF2B5EF4-FFF2-40B4-BE49-F238E27FC236}">
                  <a16:creationId xmlns:a16="http://schemas.microsoft.com/office/drawing/2014/main" id="{D16D825D-4CC1-7142-8098-CABFDB48B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817" y="10402628"/>
              <a:ext cx="48994" cy="240068"/>
            </a:xfrm>
            <a:custGeom>
              <a:avLst/>
              <a:gdLst>
                <a:gd name="T0" fmla="*/ 45 w 46"/>
                <a:gd name="T1" fmla="*/ 214 h 215"/>
                <a:gd name="T2" fmla="*/ 45 w 46"/>
                <a:gd name="T3" fmla="*/ 214 h 215"/>
                <a:gd name="T4" fmla="*/ 0 w 46"/>
                <a:gd name="T5" fmla="*/ 214 h 215"/>
                <a:gd name="T6" fmla="*/ 0 w 46"/>
                <a:gd name="T7" fmla="*/ 18 h 215"/>
                <a:gd name="T8" fmla="*/ 18 w 46"/>
                <a:gd name="T9" fmla="*/ 0 h 215"/>
                <a:gd name="T10" fmla="*/ 18 w 46"/>
                <a:gd name="T11" fmla="*/ 0 h 215"/>
                <a:gd name="T12" fmla="*/ 45 w 46"/>
                <a:gd name="T13" fmla="*/ 18 h 215"/>
                <a:gd name="T14" fmla="*/ 45 w 46"/>
                <a:gd name="T15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15">
                  <a:moveTo>
                    <a:pt x="45" y="214"/>
                  </a:moveTo>
                  <a:lnTo>
                    <a:pt x="45" y="214"/>
                  </a:lnTo>
                  <a:cubicBezTo>
                    <a:pt x="0" y="214"/>
                    <a:pt x="0" y="214"/>
                    <a:pt x="0" y="214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9"/>
                    <a:pt x="9" y="0"/>
                    <a:pt x="18" y="0"/>
                  </a:cubicBezTo>
                  <a:lnTo>
                    <a:pt x="18" y="0"/>
                  </a:lnTo>
                  <a:cubicBezTo>
                    <a:pt x="36" y="0"/>
                    <a:pt x="45" y="9"/>
                    <a:pt x="45" y="18"/>
                  </a:cubicBezTo>
                  <a:lnTo>
                    <a:pt x="45" y="21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4" name="Freeform 236">
              <a:extLst>
                <a:ext uri="{FF2B5EF4-FFF2-40B4-BE49-F238E27FC236}">
                  <a16:creationId xmlns:a16="http://schemas.microsoft.com/office/drawing/2014/main" id="{A3C6E5B1-7708-6140-9EC8-C7A64607C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817" y="10201752"/>
              <a:ext cx="48994" cy="142083"/>
            </a:xfrm>
            <a:custGeom>
              <a:avLst/>
              <a:gdLst>
                <a:gd name="T0" fmla="*/ 45 w 46"/>
                <a:gd name="T1" fmla="*/ 125 h 126"/>
                <a:gd name="T2" fmla="*/ 0 w 46"/>
                <a:gd name="T3" fmla="*/ 125 h 126"/>
                <a:gd name="T4" fmla="*/ 0 w 46"/>
                <a:gd name="T5" fmla="*/ 0 h 126"/>
                <a:gd name="T6" fmla="*/ 45 w 46"/>
                <a:gd name="T7" fmla="*/ 0 h 126"/>
                <a:gd name="T8" fmla="*/ 45 w 46"/>
                <a:gd name="T9" fmla="*/ 12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26">
                  <a:moveTo>
                    <a:pt x="45" y="125"/>
                  </a:moveTo>
                  <a:lnTo>
                    <a:pt x="0" y="12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12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5" name="Freeform 237">
              <a:extLst>
                <a:ext uri="{FF2B5EF4-FFF2-40B4-BE49-F238E27FC236}">
                  <a16:creationId xmlns:a16="http://schemas.microsoft.com/office/drawing/2014/main" id="{1B69A64A-3F44-7943-B457-4865C28A7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0749" y="10319337"/>
              <a:ext cx="548730" cy="347857"/>
            </a:xfrm>
            <a:custGeom>
              <a:avLst/>
              <a:gdLst>
                <a:gd name="T0" fmla="*/ 45 w 493"/>
                <a:gd name="T1" fmla="*/ 0 h 314"/>
                <a:gd name="T2" fmla="*/ 45 w 493"/>
                <a:gd name="T3" fmla="*/ 0 h 314"/>
                <a:gd name="T4" fmla="*/ 45 w 493"/>
                <a:gd name="T5" fmla="*/ 45 h 314"/>
                <a:gd name="T6" fmla="*/ 447 w 493"/>
                <a:gd name="T7" fmla="*/ 45 h 314"/>
                <a:gd name="T8" fmla="*/ 447 w 493"/>
                <a:gd name="T9" fmla="*/ 268 h 314"/>
                <a:gd name="T10" fmla="*/ 447 w 493"/>
                <a:gd name="T11" fmla="*/ 268 h 314"/>
                <a:gd name="T12" fmla="*/ 45 w 493"/>
                <a:gd name="T13" fmla="*/ 268 h 314"/>
                <a:gd name="T14" fmla="*/ 45 w 493"/>
                <a:gd name="T15" fmla="*/ 81 h 314"/>
                <a:gd name="T16" fmla="*/ 18 w 493"/>
                <a:gd name="T17" fmla="*/ 63 h 314"/>
                <a:gd name="T18" fmla="*/ 18 w 493"/>
                <a:gd name="T19" fmla="*/ 63 h 314"/>
                <a:gd name="T20" fmla="*/ 0 w 493"/>
                <a:gd name="T21" fmla="*/ 81 h 314"/>
                <a:gd name="T22" fmla="*/ 0 w 493"/>
                <a:gd name="T23" fmla="*/ 268 h 314"/>
                <a:gd name="T24" fmla="*/ 45 w 493"/>
                <a:gd name="T25" fmla="*/ 313 h 314"/>
                <a:gd name="T26" fmla="*/ 447 w 493"/>
                <a:gd name="T27" fmla="*/ 313 h 314"/>
                <a:gd name="T28" fmla="*/ 492 w 493"/>
                <a:gd name="T29" fmla="*/ 268 h 314"/>
                <a:gd name="T30" fmla="*/ 492 w 493"/>
                <a:gd name="T31" fmla="*/ 0 h 314"/>
                <a:gd name="T32" fmla="*/ 45 w 493"/>
                <a:gd name="T33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3" h="314">
                  <a:moveTo>
                    <a:pt x="45" y="0"/>
                  </a:moveTo>
                  <a:lnTo>
                    <a:pt x="45" y="0"/>
                  </a:lnTo>
                  <a:cubicBezTo>
                    <a:pt x="45" y="45"/>
                    <a:pt x="45" y="45"/>
                    <a:pt x="45" y="45"/>
                  </a:cubicBezTo>
                  <a:cubicBezTo>
                    <a:pt x="447" y="45"/>
                    <a:pt x="447" y="45"/>
                    <a:pt x="447" y="45"/>
                  </a:cubicBezTo>
                  <a:cubicBezTo>
                    <a:pt x="447" y="268"/>
                    <a:pt x="447" y="268"/>
                    <a:pt x="447" y="268"/>
                  </a:cubicBezTo>
                  <a:lnTo>
                    <a:pt x="447" y="268"/>
                  </a:lnTo>
                  <a:cubicBezTo>
                    <a:pt x="45" y="268"/>
                    <a:pt x="45" y="268"/>
                    <a:pt x="45" y="268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72"/>
                    <a:pt x="36" y="63"/>
                    <a:pt x="18" y="63"/>
                  </a:cubicBezTo>
                  <a:lnTo>
                    <a:pt x="18" y="63"/>
                  </a:lnTo>
                  <a:cubicBezTo>
                    <a:pt x="10" y="63"/>
                    <a:pt x="0" y="72"/>
                    <a:pt x="0" y="81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95"/>
                    <a:pt x="18" y="313"/>
                    <a:pt x="45" y="313"/>
                  </a:cubicBezTo>
                  <a:cubicBezTo>
                    <a:pt x="447" y="313"/>
                    <a:pt x="447" y="313"/>
                    <a:pt x="447" y="313"/>
                  </a:cubicBezTo>
                  <a:cubicBezTo>
                    <a:pt x="474" y="313"/>
                    <a:pt x="492" y="295"/>
                    <a:pt x="492" y="268"/>
                  </a:cubicBezTo>
                  <a:cubicBezTo>
                    <a:pt x="492" y="0"/>
                    <a:pt x="492" y="0"/>
                    <a:pt x="492" y="0"/>
                  </a:cubicBezTo>
                  <a:lnTo>
                    <a:pt x="45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6" name="Freeform 238">
              <a:extLst>
                <a:ext uri="{FF2B5EF4-FFF2-40B4-BE49-F238E27FC236}">
                  <a16:creationId xmlns:a16="http://schemas.microsoft.com/office/drawing/2014/main" id="{ECAA5058-98A9-3045-B063-ED0AA6FA7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2158" y="10182155"/>
              <a:ext cx="676114" cy="191077"/>
            </a:xfrm>
            <a:custGeom>
              <a:avLst/>
              <a:gdLst>
                <a:gd name="T0" fmla="*/ 545 w 609"/>
                <a:gd name="T1" fmla="*/ 170 h 171"/>
                <a:gd name="T2" fmla="*/ 545 w 609"/>
                <a:gd name="T3" fmla="*/ 170 h 171"/>
                <a:gd name="T4" fmla="*/ 72 w 609"/>
                <a:gd name="T5" fmla="*/ 170 h 171"/>
                <a:gd name="T6" fmla="*/ 0 w 609"/>
                <a:gd name="T7" fmla="*/ 99 h 171"/>
                <a:gd name="T8" fmla="*/ 0 w 609"/>
                <a:gd name="T9" fmla="*/ 63 h 171"/>
                <a:gd name="T10" fmla="*/ 72 w 609"/>
                <a:gd name="T11" fmla="*/ 0 h 171"/>
                <a:gd name="T12" fmla="*/ 545 w 609"/>
                <a:gd name="T13" fmla="*/ 0 h 171"/>
                <a:gd name="T14" fmla="*/ 608 w 609"/>
                <a:gd name="T15" fmla="*/ 63 h 171"/>
                <a:gd name="T16" fmla="*/ 608 w 609"/>
                <a:gd name="T17" fmla="*/ 99 h 171"/>
                <a:gd name="T18" fmla="*/ 545 w 609"/>
                <a:gd name="T19" fmla="*/ 170 h 171"/>
                <a:gd name="T20" fmla="*/ 72 w 609"/>
                <a:gd name="T21" fmla="*/ 45 h 171"/>
                <a:gd name="T22" fmla="*/ 72 w 609"/>
                <a:gd name="T23" fmla="*/ 45 h 171"/>
                <a:gd name="T24" fmla="*/ 54 w 609"/>
                <a:gd name="T25" fmla="*/ 63 h 171"/>
                <a:gd name="T26" fmla="*/ 54 w 609"/>
                <a:gd name="T27" fmla="*/ 99 h 171"/>
                <a:gd name="T28" fmla="*/ 72 w 609"/>
                <a:gd name="T29" fmla="*/ 125 h 171"/>
                <a:gd name="T30" fmla="*/ 545 w 609"/>
                <a:gd name="T31" fmla="*/ 125 h 171"/>
                <a:gd name="T32" fmla="*/ 563 w 609"/>
                <a:gd name="T33" fmla="*/ 99 h 171"/>
                <a:gd name="T34" fmla="*/ 563 w 609"/>
                <a:gd name="T35" fmla="*/ 63 h 171"/>
                <a:gd name="T36" fmla="*/ 545 w 609"/>
                <a:gd name="T37" fmla="*/ 45 h 171"/>
                <a:gd name="T38" fmla="*/ 72 w 609"/>
                <a:gd name="T39" fmla="*/ 4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9" h="171">
                  <a:moveTo>
                    <a:pt x="545" y="170"/>
                  </a:moveTo>
                  <a:lnTo>
                    <a:pt x="545" y="170"/>
                  </a:lnTo>
                  <a:cubicBezTo>
                    <a:pt x="72" y="170"/>
                    <a:pt x="72" y="170"/>
                    <a:pt x="72" y="170"/>
                  </a:cubicBezTo>
                  <a:cubicBezTo>
                    <a:pt x="36" y="170"/>
                    <a:pt x="0" y="143"/>
                    <a:pt x="0" y="9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7"/>
                    <a:pt x="36" y="0"/>
                    <a:pt x="72" y="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581" y="0"/>
                    <a:pt x="608" y="27"/>
                    <a:pt x="608" y="63"/>
                  </a:cubicBezTo>
                  <a:cubicBezTo>
                    <a:pt x="608" y="99"/>
                    <a:pt x="608" y="99"/>
                    <a:pt x="608" y="99"/>
                  </a:cubicBezTo>
                  <a:cubicBezTo>
                    <a:pt x="608" y="143"/>
                    <a:pt x="581" y="170"/>
                    <a:pt x="545" y="170"/>
                  </a:cubicBezTo>
                  <a:close/>
                  <a:moveTo>
                    <a:pt x="72" y="45"/>
                  </a:moveTo>
                  <a:lnTo>
                    <a:pt x="72" y="45"/>
                  </a:lnTo>
                  <a:cubicBezTo>
                    <a:pt x="62" y="45"/>
                    <a:pt x="54" y="54"/>
                    <a:pt x="54" y="63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4" y="116"/>
                    <a:pt x="62" y="125"/>
                    <a:pt x="72" y="125"/>
                  </a:cubicBezTo>
                  <a:cubicBezTo>
                    <a:pt x="545" y="125"/>
                    <a:pt x="545" y="125"/>
                    <a:pt x="545" y="125"/>
                  </a:cubicBezTo>
                  <a:cubicBezTo>
                    <a:pt x="554" y="125"/>
                    <a:pt x="563" y="116"/>
                    <a:pt x="563" y="99"/>
                  </a:cubicBezTo>
                  <a:cubicBezTo>
                    <a:pt x="563" y="63"/>
                    <a:pt x="563" y="63"/>
                    <a:pt x="563" y="63"/>
                  </a:cubicBezTo>
                  <a:cubicBezTo>
                    <a:pt x="563" y="54"/>
                    <a:pt x="554" y="45"/>
                    <a:pt x="545" y="45"/>
                  </a:cubicBezTo>
                  <a:lnTo>
                    <a:pt x="72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upo 304">
            <a:extLst>
              <a:ext uri="{FF2B5EF4-FFF2-40B4-BE49-F238E27FC236}">
                <a16:creationId xmlns:a16="http://schemas.microsoft.com/office/drawing/2014/main" id="{694753F1-C526-9549-BBF2-97D861DA2EC7}"/>
              </a:ext>
            </a:extLst>
          </p:cNvPr>
          <p:cNvGrpSpPr/>
          <p:nvPr/>
        </p:nvGrpSpPr>
        <p:grpSpPr>
          <a:xfrm>
            <a:off x="7287311" y="4872645"/>
            <a:ext cx="1784902" cy="890452"/>
            <a:chOff x="4247967" y="10692157"/>
            <a:chExt cx="4236804" cy="1780904"/>
          </a:xfrm>
        </p:grpSpPr>
        <p:sp>
          <p:nvSpPr>
            <p:cNvPr id="69" name="CuadroTexto 395">
              <a:extLst>
                <a:ext uri="{FF2B5EF4-FFF2-40B4-BE49-F238E27FC236}">
                  <a16:creationId xmlns:a16="http://schemas.microsoft.com/office/drawing/2014/main" id="{9D678459-FF8E-C945-A7B9-3F376F5E7C3E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0" name="Rectangle 40">
              <a:extLst>
                <a:ext uri="{FF2B5EF4-FFF2-40B4-BE49-F238E27FC236}">
                  <a16:creationId xmlns:a16="http://schemas.microsoft.com/office/drawing/2014/main" id="{70D64403-89DF-5543-9F16-48ADF5C16385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sp>
        <p:nvSpPr>
          <p:cNvPr id="77" name="Freeform 210">
            <a:extLst>
              <a:ext uri="{FF2B5EF4-FFF2-40B4-BE49-F238E27FC236}">
                <a16:creationId xmlns:a16="http://schemas.microsoft.com/office/drawing/2014/main" id="{E602332C-2A6E-FD49-B727-328EC93A8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675" y="3298885"/>
            <a:ext cx="793699" cy="793699"/>
          </a:xfrm>
          <a:custGeom>
            <a:avLst/>
            <a:gdLst>
              <a:gd name="T0" fmla="*/ 1429 w 1430"/>
              <a:gd name="T1" fmla="*/ 715 h 1430"/>
              <a:gd name="T2" fmla="*/ 1429 w 1430"/>
              <a:gd name="T3" fmla="*/ 715 h 1430"/>
              <a:gd name="T4" fmla="*/ 715 w 1430"/>
              <a:gd name="T5" fmla="*/ 1429 h 1430"/>
              <a:gd name="T6" fmla="*/ 0 w 1430"/>
              <a:gd name="T7" fmla="*/ 715 h 1430"/>
              <a:gd name="T8" fmla="*/ 715 w 1430"/>
              <a:gd name="T9" fmla="*/ 0 h 1430"/>
              <a:gd name="T10" fmla="*/ 1429 w 1430"/>
              <a:gd name="T11" fmla="*/ 715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30" h="1430">
                <a:moveTo>
                  <a:pt x="1429" y="715"/>
                </a:moveTo>
                <a:lnTo>
                  <a:pt x="1429" y="715"/>
                </a:lnTo>
                <a:cubicBezTo>
                  <a:pt x="1429" y="1108"/>
                  <a:pt x="1117" y="1429"/>
                  <a:pt x="715" y="1429"/>
                </a:cubicBezTo>
                <a:cubicBezTo>
                  <a:pt x="322" y="1429"/>
                  <a:pt x="0" y="1108"/>
                  <a:pt x="0" y="715"/>
                </a:cubicBezTo>
                <a:cubicBezTo>
                  <a:pt x="0" y="321"/>
                  <a:pt x="322" y="0"/>
                  <a:pt x="715" y="0"/>
                </a:cubicBezTo>
                <a:cubicBezTo>
                  <a:pt x="1117" y="0"/>
                  <a:pt x="1429" y="321"/>
                  <a:pt x="1429" y="71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>
              <a:latin typeface="Century Gothic" panose="020B0502020202020204" pitchFamily="34" charset="0"/>
            </a:endParaRPr>
          </a:p>
        </p:txBody>
      </p:sp>
      <p:grpSp>
        <p:nvGrpSpPr>
          <p:cNvPr id="78" name="Grupo 298">
            <a:extLst>
              <a:ext uri="{FF2B5EF4-FFF2-40B4-BE49-F238E27FC236}">
                <a16:creationId xmlns:a16="http://schemas.microsoft.com/office/drawing/2014/main" id="{2096724B-FD69-2247-8A4D-FC116BBA5906}"/>
              </a:ext>
            </a:extLst>
          </p:cNvPr>
          <p:cNvGrpSpPr/>
          <p:nvPr/>
        </p:nvGrpSpPr>
        <p:grpSpPr>
          <a:xfrm>
            <a:off x="10114126" y="3301676"/>
            <a:ext cx="1784902" cy="890452"/>
            <a:chOff x="4247967" y="10692157"/>
            <a:chExt cx="4236804" cy="1780904"/>
          </a:xfrm>
        </p:grpSpPr>
        <p:sp>
          <p:nvSpPr>
            <p:cNvPr id="79" name="CuadroTexto 395">
              <a:extLst>
                <a:ext uri="{FF2B5EF4-FFF2-40B4-BE49-F238E27FC236}">
                  <a16:creationId xmlns:a16="http://schemas.microsoft.com/office/drawing/2014/main" id="{6CAC0BBE-865A-9E47-991E-A605ACDEF5FD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0" name="Rectangle 40">
              <a:extLst>
                <a:ext uri="{FF2B5EF4-FFF2-40B4-BE49-F238E27FC236}">
                  <a16:creationId xmlns:a16="http://schemas.microsoft.com/office/drawing/2014/main" id="{B0F2B88B-2541-EB45-9439-3A0138E8831E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sp>
        <p:nvSpPr>
          <p:cNvPr id="81" name="Freeform 211">
            <a:extLst>
              <a:ext uri="{FF2B5EF4-FFF2-40B4-BE49-F238E27FC236}">
                <a16:creationId xmlns:a16="http://schemas.microsoft.com/office/drawing/2014/main" id="{73BF116E-A154-644F-AD54-6A30D1E79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675" y="4872645"/>
            <a:ext cx="793699" cy="793699"/>
          </a:xfrm>
          <a:custGeom>
            <a:avLst/>
            <a:gdLst>
              <a:gd name="T0" fmla="*/ 1429 w 1430"/>
              <a:gd name="T1" fmla="*/ 715 h 1430"/>
              <a:gd name="T2" fmla="*/ 1429 w 1430"/>
              <a:gd name="T3" fmla="*/ 715 h 1430"/>
              <a:gd name="T4" fmla="*/ 715 w 1430"/>
              <a:gd name="T5" fmla="*/ 1429 h 1430"/>
              <a:gd name="T6" fmla="*/ 0 w 1430"/>
              <a:gd name="T7" fmla="*/ 715 h 1430"/>
              <a:gd name="T8" fmla="*/ 715 w 1430"/>
              <a:gd name="T9" fmla="*/ 0 h 1430"/>
              <a:gd name="T10" fmla="*/ 1429 w 1430"/>
              <a:gd name="T11" fmla="*/ 715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30" h="1430">
                <a:moveTo>
                  <a:pt x="1429" y="715"/>
                </a:moveTo>
                <a:lnTo>
                  <a:pt x="1429" y="715"/>
                </a:lnTo>
                <a:cubicBezTo>
                  <a:pt x="1429" y="1108"/>
                  <a:pt x="1117" y="1429"/>
                  <a:pt x="715" y="1429"/>
                </a:cubicBezTo>
                <a:cubicBezTo>
                  <a:pt x="322" y="1429"/>
                  <a:pt x="0" y="1108"/>
                  <a:pt x="0" y="715"/>
                </a:cubicBezTo>
                <a:cubicBezTo>
                  <a:pt x="0" y="322"/>
                  <a:pt x="322" y="0"/>
                  <a:pt x="715" y="0"/>
                </a:cubicBezTo>
                <a:cubicBezTo>
                  <a:pt x="1117" y="0"/>
                  <a:pt x="1429" y="322"/>
                  <a:pt x="1429" y="71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>
              <a:latin typeface="Century Gothic" panose="020B0502020202020204" pitchFamily="34" charset="0"/>
            </a:endParaRPr>
          </a:p>
        </p:txBody>
      </p:sp>
      <p:grpSp>
        <p:nvGrpSpPr>
          <p:cNvPr id="82" name="Grupo 304">
            <a:extLst>
              <a:ext uri="{FF2B5EF4-FFF2-40B4-BE49-F238E27FC236}">
                <a16:creationId xmlns:a16="http://schemas.microsoft.com/office/drawing/2014/main" id="{FCD82BD5-D8AC-CD4C-ABA5-91FDA821C6DD}"/>
              </a:ext>
            </a:extLst>
          </p:cNvPr>
          <p:cNvGrpSpPr/>
          <p:nvPr/>
        </p:nvGrpSpPr>
        <p:grpSpPr>
          <a:xfrm>
            <a:off x="10112154" y="4872645"/>
            <a:ext cx="1784902" cy="890452"/>
            <a:chOff x="4247967" y="10692157"/>
            <a:chExt cx="4236804" cy="1780904"/>
          </a:xfrm>
        </p:grpSpPr>
        <p:sp>
          <p:nvSpPr>
            <p:cNvPr id="83" name="CuadroTexto 395">
              <a:extLst>
                <a:ext uri="{FF2B5EF4-FFF2-40B4-BE49-F238E27FC236}">
                  <a16:creationId xmlns:a16="http://schemas.microsoft.com/office/drawing/2014/main" id="{1CD3FAD0-DDEC-294F-8BBD-E134E115C233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4" name="Rectangle 40">
              <a:extLst>
                <a:ext uri="{FF2B5EF4-FFF2-40B4-BE49-F238E27FC236}">
                  <a16:creationId xmlns:a16="http://schemas.microsoft.com/office/drawing/2014/main" id="{15E00351-1D7C-1E47-99A8-DA587E95D39B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603027A-EAB3-B841-9C8B-7097C6256E1D}"/>
              </a:ext>
            </a:extLst>
          </p:cNvPr>
          <p:cNvGrpSpPr/>
          <p:nvPr/>
        </p:nvGrpSpPr>
        <p:grpSpPr>
          <a:xfrm>
            <a:off x="9473679" y="5148088"/>
            <a:ext cx="335972" cy="255740"/>
            <a:chOff x="25280541" y="11768738"/>
            <a:chExt cx="828574" cy="630705"/>
          </a:xfrm>
          <a:solidFill>
            <a:schemeClr val="bg1"/>
          </a:solidFill>
        </p:grpSpPr>
        <p:sp>
          <p:nvSpPr>
            <p:cNvPr id="86" name="Freeform 200">
              <a:extLst>
                <a:ext uri="{FF2B5EF4-FFF2-40B4-BE49-F238E27FC236}">
                  <a16:creationId xmlns:a16="http://schemas.microsoft.com/office/drawing/2014/main" id="{9C3B2E45-4D06-6D45-A610-72C043E0D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0008" y="11991340"/>
              <a:ext cx="742007" cy="74200"/>
            </a:xfrm>
            <a:custGeom>
              <a:avLst/>
              <a:gdLst>
                <a:gd name="T0" fmla="*/ 526 w 527"/>
                <a:gd name="T1" fmla="*/ 53 h 54"/>
                <a:gd name="T2" fmla="*/ 0 w 527"/>
                <a:gd name="T3" fmla="*/ 53 h 54"/>
                <a:gd name="T4" fmla="*/ 0 w 527"/>
                <a:gd name="T5" fmla="*/ 0 h 54"/>
                <a:gd name="T6" fmla="*/ 526 w 527"/>
                <a:gd name="T7" fmla="*/ 0 h 54"/>
                <a:gd name="T8" fmla="*/ 526 w 527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7" h="54">
                  <a:moveTo>
                    <a:pt x="526" y="53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526" y="0"/>
                  </a:lnTo>
                  <a:lnTo>
                    <a:pt x="526" y="5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87" name="Freeform 201">
              <a:extLst>
                <a:ext uri="{FF2B5EF4-FFF2-40B4-BE49-F238E27FC236}">
                  <a16:creationId xmlns:a16="http://schemas.microsoft.com/office/drawing/2014/main" id="{8087BA42-992E-3A41-92CE-C42249083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4208" y="12195390"/>
              <a:ext cx="160768" cy="61834"/>
            </a:xfrm>
            <a:custGeom>
              <a:avLst/>
              <a:gdLst>
                <a:gd name="T0" fmla="*/ 87 w 115"/>
                <a:gd name="T1" fmla="*/ 44 h 45"/>
                <a:gd name="T2" fmla="*/ 87 w 115"/>
                <a:gd name="T3" fmla="*/ 44 h 45"/>
                <a:gd name="T4" fmla="*/ 26 w 115"/>
                <a:gd name="T5" fmla="*/ 44 h 45"/>
                <a:gd name="T6" fmla="*/ 0 w 115"/>
                <a:gd name="T7" fmla="*/ 27 h 45"/>
                <a:gd name="T8" fmla="*/ 0 w 115"/>
                <a:gd name="T9" fmla="*/ 27 h 45"/>
                <a:gd name="T10" fmla="*/ 26 w 115"/>
                <a:gd name="T11" fmla="*/ 0 h 45"/>
                <a:gd name="T12" fmla="*/ 87 w 115"/>
                <a:gd name="T13" fmla="*/ 0 h 45"/>
                <a:gd name="T14" fmla="*/ 114 w 115"/>
                <a:gd name="T15" fmla="*/ 27 h 45"/>
                <a:gd name="T16" fmla="*/ 114 w 115"/>
                <a:gd name="T17" fmla="*/ 27 h 45"/>
                <a:gd name="T18" fmla="*/ 87 w 115"/>
                <a:gd name="T19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45">
                  <a:moveTo>
                    <a:pt x="87" y="44"/>
                  </a:moveTo>
                  <a:lnTo>
                    <a:pt x="87" y="44"/>
                  </a:lnTo>
                  <a:cubicBezTo>
                    <a:pt x="26" y="44"/>
                    <a:pt x="26" y="44"/>
                    <a:pt x="26" y="44"/>
                  </a:cubicBezTo>
                  <a:cubicBezTo>
                    <a:pt x="8" y="44"/>
                    <a:pt x="0" y="36"/>
                    <a:pt x="0" y="27"/>
                  </a:cubicBezTo>
                  <a:lnTo>
                    <a:pt x="0" y="27"/>
                  </a:lnTo>
                  <a:cubicBezTo>
                    <a:pt x="0" y="9"/>
                    <a:pt x="8" y="0"/>
                    <a:pt x="26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105" y="0"/>
                    <a:pt x="114" y="9"/>
                    <a:pt x="114" y="27"/>
                  </a:cubicBezTo>
                  <a:lnTo>
                    <a:pt x="114" y="27"/>
                  </a:lnTo>
                  <a:cubicBezTo>
                    <a:pt x="114" y="36"/>
                    <a:pt x="105" y="44"/>
                    <a:pt x="87" y="4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88" name="Freeform 202">
              <a:extLst>
                <a:ext uri="{FF2B5EF4-FFF2-40B4-BE49-F238E27FC236}">
                  <a16:creationId xmlns:a16="http://schemas.microsoft.com/office/drawing/2014/main" id="{8E01D74A-1C48-AE42-A7B8-5031E4C71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0541" y="11768738"/>
              <a:ext cx="828574" cy="630705"/>
            </a:xfrm>
            <a:custGeom>
              <a:avLst/>
              <a:gdLst>
                <a:gd name="T0" fmla="*/ 500 w 589"/>
                <a:gd name="T1" fmla="*/ 448 h 449"/>
                <a:gd name="T2" fmla="*/ 500 w 589"/>
                <a:gd name="T3" fmla="*/ 448 h 449"/>
                <a:gd name="T4" fmla="*/ 88 w 589"/>
                <a:gd name="T5" fmla="*/ 448 h 449"/>
                <a:gd name="T6" fmla="*/ 0 w 589"/>
                <a:gd name="T7" fmla="*/ 360 h 449"/>
                <a:gd name="T8" fmla="*/ 0 w 589"/>
                <a:gd name="T9" fmla="*/ 88 h 449"/>
                <a:gd name="T10" fmla="*/ 88 w 589"/>
                <a:gd name="T11" fmla="*/ 0 h 449"/>
                <a:gd name="T12" fmla="*/ 500 w 589"/>
                <a:gd name="T13" fmla="*/ 0 h 449"/>
                <a:gd name="T14" fmla="*/ 588 w 589"/>
                <a:gd name="T15" fmla="*/ 88 h 449"/>
                <a:gd name="T16" fmla="*/ 588 w 589"/>
                <a:gd name="T17" fmla="*/ 360 h 449"/>
                <a:gd name="T18" fmla="*/ 500 w 589"/>
                <a:gd name="T19" fmla="*/ 448 h 449"/>
                <a:gd name="T20" fmla="*/ 88 w 589"/>
                <a:gd name="T21" fmla="*/ 44 h 449"/>
                <a:gd name="T22" fmla="*/ 88 w 589"/>
                <a:gd name="T23" fmla="*/ 44 h 449"/>
                <a:gd name="T24" fmla="*/ 44 w 589"/>
                <a:gd name="T25" fmla="*/ 88 h 449"/>
                <a:gd name="T26" fmla="*/ 44 w 589"/>
                <a:gd name="T27" fmla="*/ 360 h 449"/>
                <a:gd name="T28" fmla="*/ 88 w 589"/>
                <a:gd name="T29" fmla="*/ 395 h 449"/>
                <a:gd name="T30" fmla="*/ 500 w 589"/>
                <a:gd name="T31" fmla="*/ 395 h 449"/>
                <a:gd name="T32" fmla="*/ 535 w 589"/>
                <a:gd name="T33" fmla="*/ 360 h 449"/>
                <a:gd name="T34" fmla="*/ 535 w 589"/>
                <a:gd name="T35" fmla="*/ 88 h 449"/>
                <a:gd name="T36" fmla="*/ 500 w 589"/>
                <a:gd name="T37" fmla="*/ 44 h 449"/>
                <a:gd name="T38" fmla="*/ 88 w 589"/>
                <a:gd name="T39" fmla="*/ 4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9" h="449">
                  <a:moveTo>
                    <a:pt x="500" y="448"/>
                  </a:moveTo>
                  <a:lnTo>
                    <a:pt x="500" y="448"/>
                  </a:lnTo>
                  <a:cubicBezTo>
                    <a:pt x="88" y="448"/>
                    <a:pt x="88" y="448"/>
                    <a:pt x="88" y="448"/>
                  </a:cubicBezTo>
                  <a:cubicBezTo>
                    <a:pt x="44" y="448"/>
                    <a:pt x="0" y="404"/>
                    <a:pt x="0" y="36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35"/>
                    <a:pt x="44" y="0"/>
                    <a:pt x="88" y="0"/>
                  </a:cubicBezTo>
                  <a:cubicBezTo>
                    <a:pt x="500" y="0"/>
                    <a:pt x="500" y="0"/>
                    <a:pt x="500" y="0"/>
                  </a:cubicBezTo>
                  <a:cubicBezTo>
                    <a:pt x="544" y="0"/>
                    <a:pt x="588" y="35"/>
                    <a:pt x="588" y="88"/>
                  </a:cubicBezTo>
                  <a:cubicBezTo>
                    <a:pt x="588" y="360"/>
                    <a:pt x="588" y="360"/>
                    <a:pt x="588" y="360"/>
                  </a:cubicBezTo>
                  <a:cubicBezTo>
                    <a:pt x="588" y="404"/>
                    <a:pt x="544" y="448"/>
                    <a:pt x="500" y="448"/>
                  </a:cubicBezTo>
                  <a:close/>
                  <a:moveTo>
                    <a:pt x="88" y="44"/>
                  </a:moveTo>
                  <a:lnTo>
                    <a:pt x="88" y="44"/>
                  </a:lnTo>
                  <a:cubicBezTo>
                    <a:pt x="70" y="44"/>
                    <a:pt x="44" y="62"/>
                    <a:pt x="44" y="88"/>
                  </a:cubicBezTo>
                  <a:cubicBezTo>
                    <a:pt x="44" y="360"/>
                    <a:pt x="44" y="360"/>
                    <a:pt x="44" y="360"/>
                  </a:cubicBezTo>
                  <a:cubicBezTo>
                    <a:pt x="44" y="378"/>
                    <a:pt x="70" y="395"/>
                    <a:pt x="88" y="395"/>
                  </a:cubicBezTo>
                  <a:cubicBezTo>
                    <a:pt x="500" y="395"/>
                    <a:pt x="500" y="395"/>
                    <a:pt x="500" y="395"/>
                  </a:cubicBezTo>
                  <a:cubicBezTo>
                    <a:pt x="518" y="395"/>
                    <a:pt x="535" y="378"/>
                    <a:pt x="535" y="360"/>
                  </a:cubicBezTo>
                  <a:cubicBezTo>
                    <a:pt x="535" y="88"/>
                    <a:pt x="535" y="88"/>
                    <a:pt x="535" y="88"/>
                  </a:cubicBezTo>
                  <a:cubicBezTo>
                    <a:pt x="535" y="62"/>
                    <a:pt x="518" y="44"/>
                    <a:pt x="500" y="44"/>
                  </a:cubicBezTo>
                  <a:lnTo>
                    <a:pt x="88" y="4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85359DD-0CFA-F54D-A81A-11575EDE1D2E}"/>
              </a:ext>
            </a:extLst>
          </p:cNvPr>
          <p:cNvGrpSpPr/>
          <p:nvPr/>
        </p:nvGrpSpPr>
        <p:grpSpPr>
          <a:xfrm>
            <a:off x="9521168" y="3514801"/>
            <a:ext cx="259535" cy="360172"/>
            <a:chOff x="25416575" y="7032265"/>
            <a:chExt cx="605971" cy="840941"/>
          </a:xfrm>
          <a:solidFill>
            <a:schemeClr val="bg1"/>
          </a:solidFill>
        </p:grpSpPr>
        <p:sp>
          <p:nvSpPr>
            <p:cNvPr id="90" name="Freeform 203">
              <a:extLst>
                <a:ext uri="{FF2B5EF4-FFF2-40B4-BE49-F238E27FC236}">
                  <a16:creationId xmlns:a16="http://schemas.microsoft.com/office/drawing/2014/main" id="{B034F37C-FE8A-534D-883D-927FC9DB5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5510" y="7681519"/>
              <a:ext cx="457570" cy="49467"/>
            </a:xfrm>
            <a:custGeom>
              <a:avLst/>
              <a:gdLst>
                <a:gd name="T0" fmla="*/ 325 w 326"/>
                <a:gd name="T1" fmla="*/ 35 h 36"/>
                <a:gd name="T2" fmla="*/ 325 w 326"/>
                <a:gd name="T3" fmla="*/ 35 h 36"/>
                <a:gd name="T4" fmla="*/ 18 w 326"/>
                <a:gd name="T5" fmla="*/ 35 h 36"/>
                <a:gd name="T6" fmla="*/ 0 w 326"/>
                <a:gd name="T7" fmla="*/ 18 h 36"/>
                <a:gd name="T8" fmla="*/ 0 w 326"/>
                <a:gd name="T9" fmla="*/ 18 h 36"/>
                <a:gd name="T10" fmla="*/ 18 w 326"/>
                <a:gd name="T11" fmla="*/ 0 h 36"/>
                <a:gd name="T12" fmla="*/ 325 w 326"/>
                <a:gd name="T13" fmla="*/ 0 h 36"/>
                <a:gd name="T14" fmla="*/ 325 w 326"/>
                <a:gd name="T15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6" h="36">
                  <a:moveTo>
                    <a:pt x="325" y="35"/>
                  </a:moveTo>
                  <a:lnTo>
                    <a:pt x="325" y="35"/>
                  </a:lnTo>
                  <a:cubicBezTo>
                    <a:pt x="18" y="35"/>
                    <a:pt x="18" y="35"/>
                    <a:pt x="18" y="35"/>
                  </a:cubicBezTo>
                  <a:cubicBezTo>
                    <a:pt x="9" y="35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9"/>
                    <a:pt x="9" y="0"/>
                    <a:pt x="18" y="0"/>
                  </a:cubicBezTo>
                  <a:cubicBezTo>
                    <a:pt x="325" y="0"/>
                    <a:pt x="325" y="0"/>
                    <a:pt x="325" y="0"/>
                  </a:cubicBezTo>
                  <a:lnTo>
                    <a:pt x="325" y="35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91" name="Freeform 204">
              <a:extLst>
                <a:ext uri="{FF2B5EF4-FFF2-40B4-BE49-F238E27FC236}">
                  <a16:creationId xmlns:a16="http://schemas.microsoft.com/office/drawing/2014/main" id="{3DB38A86-71A5-4F47-B4AC-AC128ED20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6575" y="7193033"/>
              <a:ext cx="605971" cy="680173"/>
            </a:xfrm>
            <a:custGeom>
              <a:avLst/>
              <a:gdLst>
                <a:gd name="T0" fmla="*/ 325 w 431"/>
                <a:gd name="T1" fmla="*/ 483 h 484"/>
                <a:gd name="T2" fmla="*/ 325 w 431"/>
                <a:gd name="T3" fmla="*/ 483 h 484"/>
                <a:gd name="T4" fmla="*/ 97 w 431"/>
                <a:gd name="T5" fmla="*/ 483 h 484"/>
                <a:gd name="T6" fmla="*/ 27 w 431"/>
                <a:gd name="T7" fmla="*/ 457 h 484"/>
                <a:gd name="T8" fmla="*/ 0 w 431"/>
                <a:gd name="T9" fmla="*/ 378 h 484"/>
                <a:gd name="T10" fmla="*/ 18 w 431"/>
                <a:gd name="T11" fmla="*/ 70 h 484"/>
                <a:gd name="T12" fmla="*/ 97 w 431"/>
                <a:gd name="T13" fmla="*/ 0 h 484"/>
                <a:gd name="T14" fmla="*/ 334 w 431"/>
                <a:gd name="T15" fmla="*/ 0 h 484"/>
                <a:gd name="T16" fmla="*/ 404 w 431"/>
                <a:gd name="T17" fmla="*/ 70 h 484"/>
                <a:gd name="T18" fmla="*/ 430 w 431"/>
                <a:gd name="T19" fmla="*/ 378 h 484"/>
                <a:gd name="T20" fmla="*/ 404 w 431"/>
                <a:gd name="T21" fmla="*/ 457 h 484"/>
                <a:gd name="T22" fmla="*/ 325 w 431"/>
                <a:gd name="T23" fmla="*/ 483 h 484"/>
                <a:gd name="T24" fmla="*/ 97 w 431"/>
                <a:gd name="T25" fmla="*/ 44 h 484"/>
                <a:gd name="T26" fmla="*/ 97 w 431"/>
                <a:gd name="T27" fmla="*/ 44 h 484"/>
                <a:gd name="T28" fmla="*/ 70 w 431"/>
                <a:gd name="T29" fmla="*/ 70 h 484"/>
                <a:gd name="T30" fmla="*/ 53 w 431"/>
                <a:gd name="T31" fmla="*/ 386 h 484"/>
                <a:gd name="T32" fmla="*/ 62 w 431"/>
                <a:gd name="T33" fmla="*/ 422 h 484"/>
                <a:gd name="T34" fmla="*/ 97 w 431"/>
                <a:gd name="T35" fmla="*/ 439 h 484"/>
                <a:gd name="T36" fmla="*/ 325 w 431"/>
                <a:gd name="T37" fmla="*/ 439 h 484"/>
                <a:gd name="T38" fmla="*/ 369 w 431"/>
                <a:gd name="T39" fmla="*/ 422 h 484"/>
                <a:gd name="T40" fmla="*/ 378 w 431"/>
                <a:gd name="T41" fmla="*/ 386 h 484"/>
                <a:gd name="T42" fmla="*/ 360 w 431"/>
                <a:gd name="T43" fmla="*/ 70 h 484"/>
                <a:gd name="T44" fmla="*/ 334 w 431"/>
                <a:gd name="T45" fmla="*/ 44 h 484"/>
                <a:gd name="T46" fmla="*/ 97 w 431"/>
                <a:gd name="T47" fmla="*/ 4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1" h="484">
                  <a:moveTo>
                    <a:pt x="325" y="483"/>
                  </a:moveTo>
                  <a:lnTo>
                    <a:pt x="325" y="483"/>
                  </a:lnTo>
                  <a:cubicBezTo>
                    <a:pt x="97" y="483"/>
                    <a:pt x="97" y="483"/>
                    <a:pt x="97" y="483"/>
                  </a:cubicBezTo>
                  <a:cubicBezTo>
                    <a:pt x="70" y="483"/>
                    <a:pt x="44" y="474"/>
                    <a:pt x="27" y="457"/>
                  </a:cubicBezTo>
                  <a:cubicBezTo>
                    <a:pt x="9" y="430"/>
                    <a:pt x="0" y="404"/>
                    <a:pt x="0" y="378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27" y="27"/>
                    <a:pt x="53" y="0"/>
                    <a:pt x="97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78" y="0"/>
                    <a:pt x="404" y="27"/>
                    <a:pt x="404" y="70"/>
                  </a:cubicBezTo>
                  <a:cubicBezTo>
                    <a:pt x="430" y="378"/>
                    <a:pt x="430" y="378"/>
                    <a:pt x="430" y="378"/>
                  </a:cubicBezTo>
                  <a:cubicBezTo>
                    <a:pt x="430" y="404"/>
                    <a:pt x="422" y="430"/>
                    <a:pt x="404" y="457"/>
                  </a:cubicBezTo>
                  <a:cubicBezTo>
                    <a:pt x="378" y="474"/>
                    <a:pt x="360" y="483"/>
                    <a:pt x="325" y="483"/>
                  </a:cubicBezTo>
                  <a:close/>
                  <a:moveTo>
                    <a:pt x="97" y="44"/>
                  </a:moveTo>
                  <a:lnTo>
                    <a:pt x="97" y="44"/>
                  </a:lnTo>
                  <a:cubicBezTo>
                    <a:pt x="79" y="44"/>
                    <a:pt x="70" y="62"/>
                    <a:pt x="70" y="70"/>
                  </a:cubicBezTo>
                  <a:cubicBezTo>
                    <a:pt x="53" y="386"/>
                    <a:pt x="53" y="386"/>
                    <a:pt x="53" y="386"/>
                  </a:cubicBezTo>
                  <a:cubicBezTo>
                    <a:pt x="53" y="395"/>
                    <a:pt x="53" y="413"/>
                    <a:pt x="62" y="422"/>
                  </a:cubicBezTo>
                  <a:cubicBezTo>
                    <a:pt x="70" y="430"/>
                    <a:pt x="88" y="439"/>
                    <a:pt x="97" y="439"/>
                  </a:cubicBezTo>
                  <a:cubicBezTo>
                    <a:pt x="325" y="439"/>
                    <a:pt x="325" y="439"/>
                    <a:pt x="325" y="439"/>
                  </a:cubicBezTo>
                  <a:cubicBezTo>
                    <a:pt x="343" y="439"/>
                    <a:pt x="360" y="430"/>
                    <a:pt x="369" y="422"/>
                  </a:cubicBezTo>
                  <a:cubicBezTo>
                    <a:pt x="378" y="413"/>
                    <a:pt x="378" y="395"/>
                    <a:pt x="378" y="386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0" y="62"/>
                    <a:pt x="351" y="44"/>
                    <a:pt x="334" y="44"/>
                  </a:cubicBezTo>
                  <a:lnTo>
                    <a:pt x="97" y="4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92" name="Freeform 205">
              <a:extLst>
                <a:ext uri="{FF2B5EF4-FFF2-40B4-BE49-F238E27FC236}">
                  <a16:creationId xmlns:a16="http://schemas.microsoft.com/office/drawing/2014/main" id="{867648A7-FE60-4B4A-8F58-0F86C4B78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7344" y="7032265"/>
              <a:ext cx="296803" cy="321536"/>
            </a:xfrm>
            <a:custGeom>
              <a:avLst/>
              <a:gdLst>
                <a:gd name="T0" fmla="*/ 185 w 212"/>
                <a:gd name="T1" fmla="*/ 229 h 230"/>
                <a:gd name="T2" fmla="*/ 185 w 212"/>
                <a:gd name="T3" fmla="*/ 229 h 230"/>
                <a:gd name="T4" fmla="*/ 185 w 212"/>
                <a:gd name="T5" fmla="*/ 229 h 230"/>
                <a:gd name="T6" fmla="*/ 158 w 212"/>
                <a:gd name="T7" fmla="*/ 202 h 230"/>
                <a:gd name="T8" fmla="*/ 158 w 212"/>
                <a:gd name="T9" fmla="*/ 114 h 230"/>
                <a:gd name="T10" fmla="*/ 106 w 212"/>
                <a:gd name="T11" fmla="*/ 53 h 230"/>
                <a:gd name="T12" fmla="*/ 44 w 212"/>
                <a:gd name="T13" fmla="*/ 114 h 230"/>
                <a:gd name="T14" fmla="*/ 44 w 212"/>
                <a:gd name="T15" fmla="*/ 202 h 230"/>
                <a:gd name="T16" fmla="*/ 18 w 212"/>
                <a:gd name="T17" fmla="*/ 229 h 230"/>
                <a:gd name="T18" fmla="*/ 18 w 212"/>
                <a:gd name="T19" fmla="*/ 229 h 230"/>
                <a:gd name="T20" fmla="*/ 0 w 212"/>
                <a:gd name="T21" fmla="*/ 202 h 230"/>
                <a:gd name="T22" fmla="*/ 0 w 212"/>
                <a:gd name="T23" fmla="*/ 114 h 230"/>
                <a:gd name="T24" fmla="*/ 97 w 212"/>
                <a:gd name="T25" fmla="*/ 9 h 230"/>
                <a:gd name="T26" fmla="*/ 211 w 212"/>
                <a:gd name="T27" fmla="*/ 114 h 230"/>
                <a:gd name="T28" fmla="*/ 211 w 212"/>
                <a:gd name="T29" fmla="*/ 202 h 230"/>
                <a:gd name="T30" fmla="*/ 185 w 212"/>
                <a:gd name="T31" fmla="*/ 22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2" h="230">
                  <a:moveTo>
                    <a:pt x="185" y="229"/>
                  </a:moveTo>
                  <a:lnTo>
                    <a:pt x="185" y="229"/>
                  </a:lnTo>
                  <a:lnTo>
                    <a:pt x="185" y="229"/>
                  </a:lnTo>
                  <a:cubicBezTo>
                    <a:pt x="176" y="229"/>
                    <a:pt x="158" y="220"/>
                    <a:pt x="158" y="202"/>
                  </a:cubicBezTo>
                  <a:cubicBezTo>
                    <a:pt x="158" y="114"/>
                    <a:pt x="158" y="114"/>
                    <a:pt x="158" y="114"/>
                  </a:cubicBezTo>
                  <a:cubicBezTo>
                    <a:pt x="158" y="79"/>
                    <a:pt x="141" y="53"/>
                    <a:pt x="106" y="53"/>
                  </a:cubicBezTo>
                  <a:cubicBezTo>
                    <a:pt x="71" y="53"/>
                    <a:pt x="44" y="79"/>
                    <a:pt x="44" y="114"/>
                  </a:cubicBezTo>
                  <a:cubicBezTo>
                    <a:pt x="44" y="202"/>
                    <a:pt x="44" y="202"/>
                    <a:pt x="44" y="202"/>
                  </a:cubicBezTo>
                  <a:cubicBezTo>
                    <a:pt x="44" y="220"/>
                    <a:pt x="35" y="229"/>
                    <a:pt x="18" y="229"/>
                  </a:cubicBezTo>
                  <a:lnTo>
                    <a:pt x="18" y="229"/>
                  </a:lnTo>
                  <a:cubicBezTo>
                    <a:pt x="9" y="229"/>
                    <a:pt x="0" y="220"/>
                    <a:pt x="0" y="202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62"/>
                    <a:pt x="35" y="9"/>
                    <a:pt x="97" y="9"/>
                  </a:cubicBezTo>
                  <a:cubicBezTo>
                    <a:pt x="158" y="0"/>
                    <a:pt x="211" y="53"/>
                    <a:pt x="211" y="114"/>
                  </a:cubicBezTo>
                  <a:cubicBezTo>
                    <a:pt x="211" y="202"/>
                    <a:pt x="211" y="202"/>
                    <a:pt x="211" y="202"/>
                  </a:cubicBezTo>
                  <a:cubicBezTo>
                    <a:pt x="211" y="220"/>
                    <a:pt x="194" y="229"/>
                    <a:pt x="185" y="22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CuadroTexto 351">
            <a:extLst>
              <a:ext uri="{FF2B5EF4-FFF2-40B4-BE49-F238E27FC236}">
                <a16:creationId xmlns:a16="http://schemas.microsoft.com/office/drawing/2014/main" id="{3F63D4B2-ABD9-DA86-95B0-CBC347FCBAC9}"/>
              </a:ext>
            </a:extLst>
          </p:cNvPr>
          <p:cNvSpPr txBox="1"/>
          <p:nvPr/>
        </p:nvSpPr>
        <p:spPr>
          <a:xfrm>
            <a:off x="6671700" y="2242586"/>
            <a:ext cx="5150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</a:t>
            </a:r>
            <a:r>
              <a:rPr lang="en-US" sz="10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pic>
        <p:nvPicPr>
          <p:cNvPr id="4" name="Graphic 3" descr="Paper">
            <a:extLst>
              <a:ext uri="{FF2B5EF4-FFF2-40B4-BE49-F238E27FC236}">
                <a16:creationId xmlns:a16="http://schemas.microsoft.com/office/drawing/2014/main" id="{02B5CFF0-D190-A523-E639-D67A2BCA21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 flipH="1">
            <a:off x="7913753" y="-2052531"/>
            <a:ext cx="2292627" cy="6054572"/>
          </a:xfrm>
          <a:prstGeom prst="rect">
            <a:avLst/>
          </a:prstGeom>
        </p:spPr>
      </p:pic>
      <p:sp>
        <p:nvSpPr>
          <p:cNvPr id="5" name="CuadroTexto 350">
            <a:extLst>
              <a:ext uri="{FF2B5EF4-FFF2-40B4-BE49-F238E27FC236}">
                <a16:creationId xmlns:a16="http://schemas.microsoft.com/office/drawing/2014/main" id="{8D95F683-A6BB-C5B5-F413-74F9302CAF15}"/>
              </a:ext>
            </a:extLst>
          </p:cNvPr>
          <p:cNvSpPr txBox="1"/>
          <p:nvPr/>
        </p:nvSpPr>
        <p:spPr>
          <a:xfrm>
            <a:off x="7049930" y="347261"/>
            <a:ext cx="4126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EDITABLE CHART</a:t>
            </a:r>
          </a:p>
        </p:txBody>
      </p:sp>
    </p:spTree>
    <p:extLst>
      <p:ext uri="{BB962C8B-B14F-4D97-AF65-F5344CB8AC3E}">
        <p14:creationId xmlns:p14="http://schemas.microsoft.com/office/powerpoint/2010/main" val="272523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Connect</dc:creator>
  <cp:lastModifiedBy>1811</cp:lastModifiedBy>
  <cp:revision>5</cp:revision>
  <dcterms:created xsi:type="dcterms:W3CDTF">2022-08-29T08:39:29Z</dcterms:created>
  <dcterms:modified xsi:type="dcterms:W3CDTF">2022-10-31T09:58:06Z</dcterms:modified>
</cp:coreProperties>
</file>